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644" y="-84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slide" Target="slides/slide11.xml"  /><Relationship Id="rId13" Type="http://schemas.openxmlformats.org/officeDocument/2006/relationships/slide" Target="slides/slide12.xml"  /><Relationship Id="rId14" Type="http://schemas.openxmlformats.org/officeDocument/2006/relationships/slide" Target="slides/slide13.xml"  /><Relationship Id="rId15" Type="http://schemas.openxmlformats.org/officeDocument/2006/relationships/presProps" Target="presProps.xml"  /><Relationship Id="rId16" Type="http://schemas.openxmlformats.org/officeDocument/2006/relationships/viewProps" Target="viewProps.xml"  /><Relationship Id="rId17" Type="http://schemas.openxmlformats.org/officeDocument/2006/relationships/theme" Target="theme/theme1.xml"  /><Relationship Id="rId18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0FBF-F4C9-43D7-80AB-1F2485BA8CAA}" type="datetimeFigureOut">
              <a:rPr lang="ko-KR" altLang="en-US" smtClean="0"/>
              <a:t>2019-04-11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8FF3-C62C-49DF-8C36-0D4DDA4E2A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196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0FBF-F4C9-43D7-80AB-1F2485BA8CAA}" type="datetimeFigureOut">
              <a:rPr lang="ko-KR" altLang="en-US" smtClean="0"/>
              <a:t>2019-04-11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8FF3-C62C-49DF-8C36-0D4DDA4E2A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0379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0FBF-F4C9-43D7-80AB-1F2485BA8CAA}" type="datetimeFigureOut">
              <a:rPr lang="ko-KR" altLang="en-US" smtClean="0"/>
              <a:t>2019-04-11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8FF3-C62C-49DF-8C36-0D4DDA4E2A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8869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0FBF-F4C9-43D7-80AB-1F2485BA8CAA}" type="datetimeFigureOut">
              <a:rPr lang="ko-KR" altLang="en-US" smtClean="0"/>
              <a:t>2019-04-11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8FF3-C62C-49DF-8C36-0D4DDA4E2A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4013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0FBF-F4C9-43D7-80AB-1F2485BA8CAA}" type="datetimeFigureOut">
              <a:rPr lang="ko-KR" altLang="en-US" smtClean="0"/>
              <a:t>2019-04-11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8FF3-C62C-49DF-8C36-0D4DDA4E2A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028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0FBF-F4C9-43D7-80AB-1F2485BA8CAA}" type="datetimeFigureOut">
              <a:rPr lang="ko-KR" altLang="en-US" smtClean="0"/>
              <a:t>2019-04-11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8FF3-C62C-49DF-8C36-0D4DDA4E2A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011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0FBF-F4C9-43D7-80AB-1F2485BA8CAA}" type="datetimeFigureOut">
              <a:rPr lang="ko-KR" altLang="en-US" smtClean="0"/>
              <a:t>2019-04-11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8FF3-C62C-49DF-8C36-0D4DDA4E2A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364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0FBF-F4C9-43D7-80AB-1F2485BA8CAA}" type="datetimeFigureOut">
              <a:rPr lang="ko-KR" altLang="en-US" smtClean="0"/>
              <a:t>2019-04-11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8FF3-C62C-49DF-8C36-0D4DDA4E2A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922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0FBF-F4C9-43D7-80AB-1F2485BA8CAA}" type="datetimeFigureOut">
              <a:rPr lang="ko-KR" altLang="en-US" smtClean="0"/>
              <a:t>2019-04-11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8FF3-C62C-49DF-8C36-0D4DDA4E2A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15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0FBF-F4C9-43D7-80AB-1F2485BA8CAA}" type="datetimeFigureOut">
              <a:rPr lang="ko-KR" altLang="en-US" smtClean="0"/>
              <a:t>2019-04-11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8FF3-C62C-49DF-8C36-0D4DDA4E2A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6650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0FBF-F4C9-43D7-80AB-1F2485BA8CAA}" type="datetimeFigureOut">
              <a:rPr lang="ko-KR" altLang="en-US" smtClean="0"/>
              <a:t>2019-04-11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8FF3-C62C-49DF-8C36-0D4DDA4E2A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9618016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60FBF-F4C9-43D7-80AB-1F2485BA8CAA}" type="datetimeFigureOut">
              <a:rPr lang="ko-KR" altLang="en-US" smtClean="0"/>
              <a:t>2019-04-11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D8FF3-C62C-49DF-8C36-0D4DDA4E2A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340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hyperlink" Target="mailto:designcoco_c@naver.com" TargetMode="External"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.jpeg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/>
          <a:lstStyle/>
          <a:p>
            <a:r>
              <a:rPr lang="ko-KR" altLang="en-US">
                <a:latin typeface="나눔고딕 ExtraBold" pitchFamily="50" charset="-127"/>
                <a:ea typeface="나눔고딕 ExtraBold" pitchFamily="50" charset="-127"/>
              </a:rPr>
              <a:t>홈페이지 주문서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448103"/>
              </p:ext>
            </p:extLst>
          </p:nvPr>
        </p:nvGraphicFramePr>
        <p:xfrm>
          <a:off x="539552" y="3933056"/>
          <a:ext cx="7992888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6048672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err="1" smtClean="0"/>
                        <a:t>템플릿명</a:t>
                      </a:r>
                      <a:endParaRPr lang="ko-KR" altLang="en-US" sz="1200" b="1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smtClean="0"/>
                        <a:t>예</a:t>
                      </a:r>
                      <a:r>
                        <a:rPr lang="en-US" altLang="ko-KR" sz="1200" b="1" smtClean="0"/>
                        <a:t>) BEST </a:t>
                      </a:r>
                      <a:r>
                        <a:rPr lang="ko-KR" altLang="en-US" sz="1200" b="1" err="1" smtClean="0"/>
                        <a:t>반응형</a:t>
                      </a:r>
                      <a:r>
                        <a:rPr lang="ko-KR" altLang="en-US" sz="1200" b="1" smtClean="0"/>
                        <a:t> </a:t>
                      </a:r>
                      <a:r>
                        <a:rPr lang="en-US" altLang="ko-KR" sz="1200" b="1" smtClean="0"/>
                        <a:t>COCO22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smtClean="0"/>
                        <a:t>주문자 성함 </a:t>
                      </a:r>
                      <a:r>
                        <a:rPr lang="en-US" altLang="ko-KR" sz="1200" b="1" smtClean="0"/>
                        <a:t>/ </a:t>
                      </a:r>
                      <a:r>
                        <a:rPr lang="ko-KR" altLang="en-US" sz="1200" b="1" smtClean="0"/>
                        <a:t>연락처</a:t>
                      </a:r>
                      <a:endParaRPr lang="ko-KR" altLang="en-US" sz="1200" b="1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err="1" smtClean="0"/>
                        <a:t>호스팅</a:t>
                      </a:r>
                      <a:r>
                        <a:rPr lang="ko-KR" altLang="en-US" sz="1200" b="1" smtClean="0"/>
                        <a:t> 아이디</a:t>
                      </a:r>
                      <a:endParaRPr lang="ko-KR" altLang="en-US" sz="1200" b="1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err="1" smtClean="0"/>
                        <a:t>호스팅</a:t>
                      </a:r>
                      <a:r>
                        <a:rPr lang="ko-KR" altLang="en-US" sz="1200" b="1" smtClean="0"/>
                        <a:t> 비밀번호</a:t>
                      </a:r>
                      <a:endParaRPr lang="ko-KR" altLang="en-US" sz="1200" b="1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smtClean="0"/>
                        <a:t>FTP </a:t>
                      </a:r>
                      <a:r>
                        <a:rPr lang="ko-KR" altLang="en-US" sz="1200" b="1" smtClean="0"/>
                        <a:t>비밀번호</a:t>
                      </a:r>
                      <a:endParaRPr lang="ko-KR" altLang="en-US" sz="1200" b="1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smtClean="0"/>
                        <a:t>참고사이트 주소</a:t>
                      </a:r>
                      <a:endParaRPr lang="ko-KR" altLang="en-US" sz="1200" b="1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제목 1"/>
          <p:cNvSpPr txBox="1">
            <a:spLocks/>
          </p:cNvSpPr>
          <p:nvPr/>
        </p:nvSpPr>
        <p:spPr>
          <a:xfrm>
            <a:off x="539552" y="3068960"/>
            <a:ext cx="7992888" cy="710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altLang="ko-KR" sz="1400" b="1" smtClean="0">
                <a:latin typeface="+mn-ea"/>
                <a:ea typeface="+mn-ea"/>
              </a:rPr>
              <a:t>- </a:t>
            </a:r>
            <a:r>
              <a:rPr lang="ko-KR" altLang="en-US" sz="1400" b="1" err="1" smtClean="0">
                <a:latin typeface="+mn-ea"/>
                <a:ea typeface="+mn-ea"/>
              </a:rPr>
              <a:t>빌더호스팅</a:t>
            </a:r>
            <a:r>
              <a:rPr lang="ko-KR" altLang="en-US" sz="1400" b="1" smtClean="0">
                <a:latin typeface="+mn-ea"/>
                <a:ea typeface="+mn-ea"/>
              </a:rPr>
              <a:t> 구매 </a:t>
            </a:r>
            <a:r>
              <a:rPr lang="en-US" altLang="ko-KR" sz="1100" b="1" smtClean="0">
                <a:latin typeface="+mn-ea"/>
                <a:ea typeface="+mn-ea"/>
              </a:rPr>
              <a:t>(</a:t>
            </a:r>
            <a:r>
              <a:rPr lang="ko-KR" altLang="en-US" sz="1100" b="1" smtClean="0">
                <a:latin typeface="+mn-ea"/>
                <a:ea typeface="+mn-ea"/>
              </a:rPr>
              <a:t>아래 주소에서 구매 후 호스팅 정보를 기입해주세요</a:t>
            </a:r>
            <a:r>
              <a:rPr lang="en-US" altLang="ko-KR" sz="1100" b="1" smtClean="0">
                <a:latin typeface="+mn-ea"/>
                <a:ea typeface="+mn-ea"/>
              </a:rPr>
              <a:t>.)</a:t>
            </a:r>
            <a:r>
              <a:rPr lang="en-US" altLang="ko-KR" sz="1400" smtClean="0">
                <a:latin typeface="+mn-ea"/>
                <a:ea typeface="+mn-ea"/>
              </a:rPr>
              <a:t/>
            </a:r>
            <a:br>
              <a:rPr lang="en-US" altLang="ko-KR" sz="1400" smtClean="0">
                <a:latin typeface="+mn-ea"/>
                <a:ea typeface="+mn-ea"/>
              </a:rPr>
            </a:br>
            <a:r>
              <a:rPr lang="en-US" altLang="ko-KR" sz="1100" smtClean="0">
                <a:latin typeface="+mn-ea"/>
                <a:ea typeface="+mn-ea"/>
              </a:rPr>
              <a:t>(https</a:t>
            </a:r>
            <a:r>
              <a:rPr lang="en-US" altLang="ko-KR" sz="1100">
                <a:latin typeface="+mn-ea"/>
                <a:ea typeface="+mn-ea"/>
              </a:rPr>
              <a:t>://www.cafe24.com/?</a:t>
            </a:r>
            <a:r>
              <a:rPr lang="en-US" altLang="ko-KR" sz="1100" smtClean="0">
                <a:latin typeface="+mn-ea"/>
                <a:ea typeface="+mn-ea"/>
              </a:rPr>
              <a:t>controller=product_page&amp;type=special&amp;page=builder&amp;tplType=homepage)</a:t>
            </a:r>
            <a:endParaRPr lang="ko-KR" altLang="en-US" sz="1600">
              <a:latin typeface="+mn-ea"/>
              <a:ea typeface="+mn-ea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539552" y="2564904"/>
            <a:ext cx="7992888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Wingdings" pitchFamily="2" charset="2"/>
              <a:buChar char="v"/>
            </a:pPr>
            <a:r>
              <a:rPr lang="ko-KR" altLang="en-US" sz="2000" smtClean="0">
                <a:latin typeface="나눔고딕 ExtraBold" pitchFamily="50" charset="-127"/>
                <a:ea typeface="나눔고딕 ExtraBold" pitchFamily="50" charset="-127"/>
              </a:rPr>
              <a:t>구매정보</a:t>
            </a:r>
            <a:endParaRPr lang="ko-KR" altLang="en-US" sz="1600">
              <a:ea typeface="나눔고딕 ExtraBold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4589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1" y="0"/>
            <a:ext cx="9143999" cy="7601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Wingdings" pitchFamily="2" charset="2"/>
              <a:buChar char="v"/>
            </a:pPr>
            <a:r>
              <a:rPr lang="ko-KR" altLang="en-US" sz="2000" smtClean="0">
                <a:latin typeface="나눔고딕 ExtraBold" pitchFamily="50" charset="-127"/>
                <a:ea typeface="나눔고딕 ExtraBold" pitchFamily="50" charset="-127"/>
              </a:rPr>
              <a:t>회사소개 </a:t>
            </a:r>
            <a:r>
              <a:rPr lang="en-US" altLang="ko-KR" sz="2000" smtClean="0">
                <a:latin typeface="나눔고딕 ExtraBold" pitchFamily="50" charset="-127"/>
                <a:ea typeface="나눔고딕 ExtraBold" pitchFamily="50" charset="-127"/>
              </a:rPr>
              <a:t>/ </a:t>
            </a:r>
            <a:r>
              <a:rPr lang="ko-KR" altLang="en-US" sz="2000" smtClean="0">
                <a:latin typeface="나눔고딕 ExtraBold" pitchFamily="50" charset="-127"/>
                <a:ea typeface="나눔고딕 ExtraBold" pitchFamily="50" charset="-127"/>
              </a:rPr>
              <a:t>오시는 길</a:t>
            </a:r>
            <a:endParaRPr lang="ko-KR" altLang="en-US" sz="1600">
              <a:ea typeface="나눔고딕 ExtraBold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105867"/>
            <a:ext cx="864096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smtClean="0"/>
              <a:t>주소</a:t>
            </a:r>
            <a:endParaRPr lang="ko-KR" altLang="en-US" sz="1400" b="1"/>
          </a:p>
          <a:p>
            <a:pPr>
              <a:lnSpc>
                <a:spcPct val="150000"/>
              </a:lnSpc>
            </a:pPr>
            <a:r>
              <a:rPr lang="ko-KR" altLang="en-US" sz="1200"/>
              <a:t>서울 특별시 중구 태평로 </a:t>
            </a:r>
            <a:r>
              <a:rPr lang="en-US" altLang="ko-KR" sz="1200"/>
              <a:t>1</a:t>
            </a:r>
            <a:r>
              <a:rPr lang="ko-KR" altLang="en-US" sz="1200"/>
              <a:t>가 우리빌딩 </a:t>
            </a:r>
            <a:r>
              <a:rPr lang="en-US" altLang="ko-KR" sz="1200"/>
              <a:t>OOO</a:t>
            </a:r>
            <a:r>
              <a:rPr lang="ko-KR" altLang="en-US" sz="1200"/>
              <a:t>호</a:t>
            </a:r>
          </a:p>
          <a:p>
            <a:pPr>
              <a:lnSpc>
                <a:spcPct val="150000"/>
              </a:lnSpc>
            </a:pPr>
            <a:endParaRPr lang="en-US" altLang="ko-KR" sz="1400" b="1" smtClean="0"/>
          </a:p>
          <a:p>
            <a:pPr>
              <a:lnSpc>
                <a:spcPct val="150000"/>
              </a:lnSpc>
            </a:pPr>
            <a:r>
              <a:rPr lang="ko-KR" altLang="en-US" sz="1400" b="1" smtClean="0"/>
              <a:t>전화번호</a:t>
            </a:r>
            <a:endParaRPr lang="ko-KR" altLang="en-US" sz="1400" b="1"/>
          </a:p>
          <a:p>
            <a:pPr>
              <a:lnSpc>
                <a:spcPct val="150000"/>
              </a:lnSpc>
            </a:pPr>
            <a:r>
              <a:rPr lang="en-US" altLang="ko-KR" sz="1200" smtClean="0"/>
              <a:t>010-6838-1744</a:t>
            </a:r>
            <a:endParaRPr lang="en-US" altLang="ko-KR" sz="1200"/>
          </a:p>
          <a:p>
            <a:pPr>
              <a:lnSpc>
                <a:spcPct val="150000"/>
              </a:lnSpc>
            </a:pPr>
            <a:endParaRPr lang="en-US" altLang="ko-KR" sz="1400" b="1" smtClean="0"/>
          </a:p>
          <a:p>
            <a:pPr>
              <a:lnSpc>
                <a:spcPct val="150000"/>
              </a:lnSpc>
            </a:pPr>
            <a:r>
              <a:rPr lang="ko-KR" altLang="en-US" sz="1400" b="1" smtClean="0"/>
              <a:t>팩스번호 </a:t>
            </a:r>
            <a:endParaRPr lang="en-US" altLang="ko-KR" sz="1400" b="1" smtClean="0"/>
          </a:p>
          <a:p>
            <a:pPr>
              <a:lnSpc>
                <a:spcPct val="150000"/>
              </a:lnSpc>
            </a:pPr>
            <a:r>
              <a:rPr lang="en-US" altLang="ko-KR" sz="1200" smtClean="0"/>
              <a:t>02-1234-5678</a:t>
            </a:r>
            <a:endParaRPr lang="en-US" altLang="ko-KR" sz="1200"/>
          </a:p>
          <a:p>
            <a:pPr>
              <a:lnSpc>
                <a:spcPct val="150000"/>
              </a:lnSpc>
            </a:pPr>
            <a:endParaRPr lang="en-US" altLang="ko-KR" sz="1400" b="1" smtClean="0"/>
          </a:p>
          <a:p>
            <a:pPr>
              <a:lnSpc>
                <a:spcPct val="150000"/>
              </a:lnSpc>
            </a:pPr>
            <a:r>
              <a:rPr lang="ko-KR" altLang="en-US" sz="1400" b="1" smtClean="0"/>
              <a:t>지하철 이용안내 </a:t>
            </a:r>
            <a:endParaRPr lang="en-US" altLang="ko-KR" sz="1400" b="1" smtClean="0"/>
          </a:p>
          <a:p>
            <a:pPr>
              <a:lnSpc>
                <a:spcPct val="150000"/>
              </a:lnSpc>
            </a:pPr>
            <a:r>
              <a:rPr lang="ko-KR" altLang="en-US" sz="1200" smtClean="0"/>
              <a:t>을지로 </a:t>
            </a:r>
            <a:r>
              <a:rPr lang="ko-KR" altLang="en-US" sz="1200"/>
              <a:t>입구역 하차 </a:t>
            </a:r>
            <a:r>
              <a:rPr lang="en-US" altLang="ko-KR" sz="1200"/>
              <a:t>7</a:t>
            </a:r>
            <a:r>
              <a:rPr lang="ko-KR" altLang="en-US" sz="1200"/>
              <a:t>번출구 전방 </a:t>
            </a:r>
            <a:r>
              <a:rPr lang="en-US" altLang="ko-KR" sz="1200"/>
              <a:t>500m</a:t>
            </a:r>
          </a:p>
          <a:p>
            <a:pPr>
              <a:lnSpc>
                <a:spcPct val="150000"/>
              </a:lnSpc>
            </a:pPr>
            <a:endParaRPr lang="en-US" altLang="ko-KR" sz="1400" b="1" smtClean="0"/>
          </a:p>
          <a:p>
            <a:pPr>
              <a:lnSpc>
                <a:spcPct val="150000"/>
              </a:lnSpc>
            </a:pPr>
            <a:r>
              <a:rPr lang="ko-KR" altLang="en-US" sz="1400" b="1" smtClean="0"/>
              <a:t>버스 이용안내 </a:t>
            </a:r>
            <a:endParaRPr lang="en-US" altLang="ko-KR" sz="1400" b="1" smtClean="0"/>
          </a:p>
          <a:p>
            <a:pPr>
              <a:lnSpc>
                <a:spcPct val="150000"/>
              </a:lnSpc>
            </a:pPr>
            <a:r>
              <a:rPr lang="ko-KR" altLang="en-US" sz="1200" smtClean="0"/>
              <a:t>을지로 </a:t>
            </a:r>
            <a:r>
              <a:rPr lang="ko-KR" altLang="en-US" sz="1200"/>
              <a:t>입구역 하차 </a:t>
            </a:r>
            <a:r>
              <a:rPr lang="en-US" altLang="ko-KR" sz="1200"/>
              <a:t>7</a:t>
            </a:r>
            <a:r>
              <a:rPr lang="ko-KR" altLang="en-US" sz="1200"/>
              <a:t>번출구 전방 </a:t>
            </a:r>
            <a:r>
              <a:rPr lang="en-US" altLang="ko-KR" sz="1200"/>
              <a:t>500m</a:t>
            </a:r>
            <a:endParaRPr lang="ko-KR" altLang="en-US" sz="1100"/>
          </a:p>
        </p:txBody>
      </p:sp>
      <p:sp>
        <p:nvSpPr>
          <p:cNvPr id="7" name="TextBox 6"/>
          <p:cNvSpPr txBox="1"/>
          <p:nvPr/>
        </p:nvSpPr>
        <p:spPr>
          <a:xfrm>
            <a:off x="179512" y="6021288"/>
            <a:ext cx="8784976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smtClean="0"/>
              <a:t>이미지 </a:t>
            </a:r>
            <a:r>
              <a:rPr lang="en-US" altLang="ko-KR" sz="1200" smtClean="0"/>
              <a:t>: </a:t>
            </a:r>
            <a:r>
              <a:rPr lang="ko-KR" altLang="en-US" sz="1200"/>
              <a:t>추가설명이 필요한 부분을 적어주세요</a:t>
            </a:r>
            <a:endParaRPr lang="en-US" altLang="ko-KR" sz="1200" smtClean="0"/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smtClean="0"/>
              <a:t>내용 </a:t>
            </a:r>
            <a:r>
              <a:rPr lang="en-US" altLang="ko-KR" sz="1200" smtClean="0"/>
              <a:t>: </a:t>
            </a:r>
            <a:r>
              <a:rPr lang="ko-KR" altLang="en-US" sz="1200" smtClean="0"/>
              <a:t>추가설명이 필요한 부분을 적어주세요</a:t>
            </a:r>
            <a:endParaRPr lang="ko-KR" altLang="en-US" sz="1200"/>
          </a:p>
        </p:txBody>
      </p:sp>
    </p:spTree>
    <p:extLst>
      <p:ext uri="{BB962C8B-B14F-4D97-AF65-F5344CB8AC3E}">
        <p14:creationId xmlns:p14="http://schemas.microsoft.com/office/powerpoint/2010/main" val="119467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1" y="0"/>
            <a:ext cx="9143999" cy="7601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Wingdings" pitchFamily="2" charset="2"/>
              <a:buChar char="v"/>
            </a:pPr>
            <a:r>
              <a:rPr lang="ko-KR" altLang="en-US" sz="2000" smtClean="0">
                <a:latin typeface="나눔고딕 ExtraBold" pitchFamily="50" charset="-127"/>
                <a:ea typeface="나눔고딕 ExtraBold" pitchFamily="50" charset="-127"/>
              </a:rPr>
              <a:t>사</a:t>
            </a:r>
            <a:r>
              <a:rPr lang="ko-KR" altLang="en-US" sz="2000">
                <a:latin typeface="나눔고딕 ExtraBold" pitchFamily="50" charset="-127"/>
                <a:ea typeface="나눔고딕 ExtraBold" pitchFamily="50" charset="-127"/>
              </a:rPr>
              <a:t>업</a:t>
            </a:r>
            <a:r>
              <a:rPr lang="ko-KR" altLang="en-US" sz="2000" smtClean="0">
                <a:latin typeface="나눔고딕 ExtraBold" pitchFamily="50" charset="-127"/>
                <a:ea typeface="나눔고딕 ExtraBold" pitchFamily="50" charset="-127"/>
              </a:rPr>
              <a:t>소개 </a:t>
            </a:r>
            <a:r>
              <a:rPr lang="en-US" altLang="ko-KR" sz="2000" smtClean="0">
                <a:latin typeface="나눔고딕 ExtraBold" pitchFamily="50" charset="-127"/>
                <a:ea typeface="나눔고딕 ExtraBold" pitchFamily="50" charset="-127"/>
              </a:rPr>
              <a:t>/ </a:t>
            </a:r>
            <a:r>
              <a:rPr lang="ko-KR" altLang="en-US" sz="2000" smtClean="0">
                <a:latin typeface="나눔고딕 ExtraBold" pitchFamily="50" charset="-127"/>
                <a:ea typeface="나눔고딕 ExtraBold" pitchFamily="50" charset="-127"/>
              </a:rPr>
              <a:t>사업분야</a:t>
            </a:r>
            <a:endParaRPr lang="ko-KR" altLang="en-US" sz="1600">
              <a:ea typeface="나눔고딕 ExtraBold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105867"/>
            <a:ext cx="86409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smtClean="0"/>
              <a:t>사업분야 내용 </a:t>
            </a:r>
            <a:endParaRPr lang="ko-KR" altLang="en-US" sz="1400" b="1"/>
          </a:p>
          <a:p>
            <a:pPr>
              <a:lnSpc>
                <a:spcPct val="150000"/>
              </a:lnSpc>
            </a:pPr>
            <a:r>
              <a:rPr lang="ko-KR" altLang="en-US" sz="1200" smtClean="0"/>
              <a:t>사업분야 내용을 적어주세요</a:t>
            </a:r>
            <a:r>
              <a:rPr lang="en-US" altLang="ko-KR" sz="1200" smtClean="0"/>
              <a:t>.</a:t>
            </a:r>
            <a:endParaRPr lang="ko-KR" altLang="en-US" sz="1100"/>
          </a:p>
        </p:txBody>
      </p:sp>
      <p:sp>
        <p:nvSpPr>
          <p:cNvPr id="6" name="TextBox 5"/>
          <p:cNvSpPr txBox="1"/>
          <p:nvPr/>
        </p:nvSpPr>
        <p:spPr>
          <a:xfrm>
            <a:off x="179512" y="6021288"/>
            <a:ext cx="8784976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smtClean="0"/>
              <a:t>이미지 </a:t>
            </a:r>
            <a:r>
              <a:rPr lang="en-US" altLang="ko-KR" sz="1200" smtClean="0"/>
              <a:t>: </a:t>
            </a:r>
            <a:r>
              <a:rPr lang="ko-KR" altLang="en-US" sz="1200"/>
              <a:t>추가설명이 필요한 부분을 적어주세요</a:t>
            </a:r>
            <a:endParaRPr lang="en-US" altLang="ko-KR" sz="1200" smtClean="0"/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smtClean="0"/>
              <a:t>내용 </a:t>
            </a:r>
            <a:r>
              <a:rPr lang="en-US" altLang="ko-KR" sz="1200" smtClean="0"/>
              <a:t>: </a:t>
            </a:r>
            <a:r>
              <a:rPr lang="ko-KR" altLang="en-US" sz="1200" smtClean="0"/>
              <a:t>추가설명이 필요한 부분을 적어주세요</a:t>
            </a:r>
            <a:endParaRPr lang="ko-KR" altLang="en-US" sz="1200"/>
          </a:p>
        </p:txBody>
      </p:sp>
    </p:spTree>
    <p:extLst>
      <p:ext uri="{BB962C8B-B14F-4D97-AF65-F5344CB8AC3E}">
        <p14:creationId xmlns:p14="http://schemas.microsoft.com/office/powerpoint/2010/main" val="58411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1" y="0"/>
            <a:ext cx="9143999" cy="7601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Wingdings" pitchFamily="2" charset="2"/>
              <a:buChar char="v"/>
            </a:pPr>
            <a:r>
              <a:rPr lang="ko-KR" altLang="en-US" sz="2000" smtClean="0">
                <a:latin typeface="나눔고딕 ExtraBold" pitchFamily="50" charset="-127"/>
                <a:ea typeface="나눔고딕 ExtraBold" pitchFamily="50" charset="-127"/>
              </a:rPr>
              <a:t>사</a:t>
            </a:r>
            <a:r>
              <a:rPr lang="ko-KR" altLang="en-US" sz="2000">
                <a:latin typeface="나눔고딕 ExtraBold" pitchFamily="50" charset="-127"/>
                <a:ea typeface="나눔고딕 ExtraBold" pitchFamily="50" charset="-127"/>
              </a:rPr>
              <a:t>업</a:t>
            </a:r>
            <a:r>
              <a:rPr lang="ko-KR" altLang="en-US" sz="2000" smtClean="0">
                <a:latin typeface="나눔고딕 ExtraBold" pitchFamily="50" charset="-127"/>
                <a:ea typeface="나눔고딕 ExtraBold" pitchFamily="50" charset="-127"/>
              </a:rPr>
              <a:t>소개 </a:t>
            </a:r>
            <a:r>
              <a:rPr lang="en-US" altLang="ko-KR" sz="2000" smtClean="0">
                <a:latin typeface="나눔고딕 ExtraBold" pitchFamily="50" charset="-127"/>
                <a:ea typeface="나눔고딕 ExtraBold" pitchFamily="50" charset="-127"/>
              </a:rPr>
              <a:t>/ </a:t>
            </a:r>
            <a:r>
              <a:rPr lang="ko-KR" altLang="en-US" sz="2000" smtClean="0">
                <a:latin typeface="나눔고딕 ExtraBold" pitchFamily="50" charset="-127"/>
                <a:ea typeface="나눔고딕 ExtraBold" pitchFamily="50" charset="-127"/>
              </a:rPr>
              <a:t>인증서</a:t>
            </a:r>
            <a:endParaRPr lang="ko-KR" altLang="en-US" sz="1600">
              <a:ea typeface="나눔고딕 ExtraBold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3583" y="3573016"/>
            <a:ext cx="93610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smtClean="0"/>
              <a:t>인증서</a:t>
            </a:r>
            <a:r>
              <a:rPr lang="en-US" altLang="ko-KR" sz="1100" smtClean="0"/>
              <a:t>-001</a:t>
            </a:r>
            <a:endParaRPr lang="ko-KR" altLang="en-US" sz="1100"/>
          </a:p>
        </p:txBody>
      </p:sp>
      <p:sp>
        <p:nvSpPr>
          <p:cNvPr id="6" name="TextBox 5"/>
          <p:cNvSpPr txBox="1"/>
          <p:nvPr/>
        </p:nvSpPr>
        <p:spPr>
          <a:xfrm>
            <a:off x="179512" y="6021288"/>
            <a:ext cx="8784976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smtClean="0"/>
              <a:t>이미지 </a:t>
            </a:r>
            <a:r>
              <a:rPr lang="en-US" altLang="ko-KR" sz="1200" smtClean="0"/>
              <a:t>: </a:t>
            </a:r>
            <a:r>
              <a:rPr lang="ko-KR" altLang="en-US" sz="1200" smtClean="0"/>
              <a:t>인증서 이미지는 메일로 보내주세요</a:t>
            </a:r>
            <a:r>
              <a:rPr lang="en-US" altLang="ko-KR" sz="1200" smtClean="0"/>
              <a:t>. (designcoco_c@naver.com)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smtClean="0"/>
              <a:t>내용 </a:t>
            </a:r>
            <a:r>
              <a:rPr lang="en-US" altLang="ko-KR" sz="1200" smtClean="0"/>
              <a:t>: </a:t>
            </a:r>
            <a:r>
              <a:rPr lang="ko-KR" altLang="en-US" sz="1200" smtClean="0"/>
              <a:t>추가설명이 필요한 부분을 적어주세요</a:t>
            </a:r>
            <a:endParaRPr lang="ko-KR" altLang="en-US" sz="1200"/>
          </a:p>
        </p:txBody>
      </p:sp>
      <p:sp>
        <p:nvSpPr>
          <p:cNvPr id="7" name="직사각형 6"/>
          <p:cNvSpPr/>
          <p:nvPr/>
        </p:nvSpPr>
        <p:spPr>
          <a:xfrm>
            <a:off x="395536" y="1196752"/>
            <a:ext cx="1792199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인증서</a:t>
            </a:r>
            <a:endParaRPr lang="en-US" altLang="ko-KR" smtClean="0"/>
          </a:p>
          <a:p>
            <a:pPr algn="ctr"/>
            <a:r>
              <a:rPr lang="ko-KR" altLang="en-US" smtClean="0"/>
              <a:t>이미</a:t>
            </a:r>
            <a:r>
              <a:rPr lang="ko-KR" altLang="en-US"/>
              <a:t>지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2555776" y="1196752"/>
            <a:ext cx="1792199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인증서</a:t>
            </a:r>
            <a:endParaRPr lang="en-US" altLang="ko-KR" smtClean="0"/>
          </a:p>
          <a:p>
            <a:pPr algn="ctr"/>
            <a:r>
              <a:rPr lang="ko-KR" altLang="en-US" smtClean="0"/>
              <a:t>이미</a:t>
            </a:r>
            <a:r>
              <a:rPr lang="ko-KR" altLang="en-US"/>
              <a:t>지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4716016" y="1196752"/>
            <a:ext cx="1792199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인증서</a:t>
            </a:r>
            <a:endParaRPr lang="en-US" altLang="ko-KR" smtClean="0"/>
          </a:p>
          <a:p>
            <a:pPr algn="ctr"/>
            <a:r>
              <a:rPr lang="ko-KR" altLang="en-US" smtClean="0"/>
              <a:t>이미</a:t>
            </a:r>
            <a:r>
              <a:rPr lang="ko-KR" altLang="en-US"/>
              <a:t>지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6876256" y="1196752"/>
            <a:ext cx="1792199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인증서</a:t>
            </a:r>
            <a:endParaRPr lang="en-US" altLang="ko-KR" smtClean="0"/>
          </a:p>
          <a:p>
            <a:pPr algn="ctr"/>
            <a:r>
              <a:rPr lang="ko-KR" altLang="en-US" smtClean="0"/>
              <a:t>이미</a:t>
            </a:r>
            <a:r>
              <a:rPr lang="ko-KR" altLang="en-US"/>
              <a:t>지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88813" y="3573016"/>
            <a:ext cx="93610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smtClean="0"/>
              <a:t>인증서</a:t>
            </a:r>
            <a:r>
              <a:rPr lang="en-US" altLang="ko-KR" sz="1100" smtClean="0"/>
              <a:t>-002</a:t>
            </a:r>
            <a:endParaRPr lang="ko-KR" altLang="en-US" sz="1100"/>
          </a:p>
        </p:txBody>
      </p:sp>
      <p:sp>
        <p:nvSpPr>
          <p:cNvPr id="13" name="TextBox 12"/>
          <p:cNvSpPr txBox="1"/>
          <p:nvPr/>
        </p:nvSpPr>
        <p:spPr>
          <a:xfrm>
            <a:off x="5197175" y="3573016"/>
            <a:ext cx="93610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smtClean="0"/>
              <a:t>인증서</a:t>
            </a:r>
            <a:r>
              <a:rPr lang="en-US" altLang="ko-KR" sz="1100" smtClean="0"/>
              <a:t>-003</a:t>
            </a:r>
            <a:endParaRPr lang="ko-KR" altLang="en-US" sz="1100"/>
          </a:p>
        </p:txBody>
      </p:sp>
      <p:sp>
        <p:nvSpPr>
          <p:cNvPr id="14" name="TextBox 13"/>
          <p:cNvSpPr txBox="1"/>
          <p:nvPr/>
        </p:nvSpPr>
        <p:spPr>
          <a:xfrm>
            <a:off x="7302020" y="3573016"/>
            <a:ext cx="93610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smtClean="0"/>
              <a:t>인증서</a:t>
            </a:r>
            <a:r>
              <a:rPr lang="en-US" altLang="ko-KR" sz="1100" smtClean="0"/>
              <a:t>-004</a:t>
            </a:r>
            <a:endParaRPr lang="ko-KR" altLang="en-US" sz="1100"/>
          </a:p>
        </p:txBody>
      </p:sp>
    </p:spTree>
    <p:extLst>
      <p:ext uri="{BB962C8B-B14F-4D97-AF65-F5344CB8AC3E}">
        <p14:creationId xmlns:p14="http://schemas.microsoft.com/office/powerpoint/2010/main" val="361632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1" y="0"/>
            <a:ext cx="9143999" cy="7601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Wingdings" pitchFamily="2" charset="2"/>
              <a:buChar char="v"/>
            </a:pPr>
            <a:r>
              <a:rPr lang="ko-KR" altLang="en-US" sz="2000" smtClean="0">
                <a:latin typeface="나눔고딕 ExtraBold" pitchFamily="50" charset="-127"/>
                <a:ea typeface="나눔고딕 ExtraBold" pitchFamily="50" charset="-127"/>
              </a:rPr>
              <a:t>사</a:t>
            </a:r>
            <a:r>
              <a:rPr lang="ko-KR" altLang="en-US" sz="2000">
                <a:latin typeface="나눔고딕 ExtraBold" pitchFamily="50" charset="-127"/>
                <a:ea typeface="나눔고딕 ExtraBold" pitchFamily="50" charset="-127"/>
              </a:rPr>
              <a:t>업</a:t>
            </a:r>
            <a:r>
              <a:rPr lang="ko-KR" altLang="en-US" sz="2000" smtClean="0">
                <a:latin typeface="나눔고딕 ExtraBold" pitchFamily="50" charset="-127"/>
                <a:ea typeface="나눔고딕 ExtraBold" pitchFamily="50" charset="-127"/>
              </a:rPr>
              <a:t>소개 </a:t>
            </a:r>
            <a:r>
              <a:rPr lang="en-US" altLang="ko-KR" sz="2000" smtClean="0">
                <a:latin typeface="나눔고딕 ExtraBold" pitchFamily="50" charset="-127"/>
                <a:ea typeface="나눔고딕 ExtraBold" pitchFamily="50" charset="-127"/>
              </a:rPr>
              <a:t>/ </a:t>
            </a:r>
            <a:r>
              <a:rPr lang="ko-KR" altLang="en-US" sz="2000" smtClean="0">
                <a:latin typeface="나눔고딕 ExtraBold" pitchFamily="50" charset="-127"/>
                <a:ea typeface="나눔고딕 ExtraBold" pitchFamily="50" charset="-127"/>
              </a:rPr>
              <a:t>파트너</a:t>
            </a:r>
            <a:endParaRPr lang="ko-KR" altLang="en-US" sz="1600">
              <a:ea typeface="나눔고딕 ExtraBold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6021288"/>
            <a:ext cx="8784976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smtClean="0"/>
              <a:t>이미지 </a:t>
            </a:r>
            <a:r>
              <a:rPr lang="en-US" altLang="ko-KR" sz="1200" smtClean="0"/>
              <a:t>: </a:t>
            </a:r>
            <a:r>
              <a:rPr lang="ko-KR" altLang="en-US" sz="1200" smtClean="0"/>
              <a:t>파트너 이미지는 메일로 보내주세요</a:t>
            </a:r>
            <a:r>
              <a:rPr lang="en-US" altLang="ko-KR" sz="1200" smtClean="0"/>
              <a:t>. (designcoco_c@naver.com)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smtClean="0"/>
              <a:t>내용 </a:t>
            </a:r>
            <a:r>
              <a:rPr lang="en-US" altLang="ko-KR" sz="1200" smtClean="0"/>
              <a:t>: </a:t>
            </a:r>
            <a:r>
              <a:rPr lang="ko-KR" altLang="en-US" sz="1200" smtClean="0"/>
              <a:t>추가설명이 필요한 부분을 적어주세요</a:t>
            </a:r>
            <a:endParaRPr lang="ko-KR" altLang="en-US" sz="1200"/>
          </a:p>
        </p:txBody>
      </p:sp>
      <p:sp>
        <p:nvSpPr>
          <p:cNvPr id="7" name="직사각형 6"/>
          <p:cNvSpPr/>
          <p:nvPr/>
        </p:nvSpPr>
        <p:spPr>
          <a:xfrm>
            <a:off x="598233" y="1196752"/>
            <a:ext cx="1792199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파트너</a:t>
            </a:r>
            <a:endParaRPr lang="en-US" altLang="ko-KR" smtClean="0"/>
          </a:p>
          <a:p>
            <a:pPr algn="ctr"/>
            <a:r>
              <a:rPr lang="ko-KR" altLang="en-US" smtClean="0"/>
              <a:t>이미지</a:t>
            </a:r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2651320" y="1196752"/>
            <a:ext cx="1792199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파트너</a:t>
            </a:r>
            <a:endParaRPr lang="en-US" altLang="ko-KR" smtClean="0"/>
          </a:p>
          <a:p>
            <a:pPr algn="ctr"/>
            <a:r>
              <a:rPr lang="ko-KR" altLang="en-US" smtClean="0"/>
              <a:t>이미지</a:t>
            </a:r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4695781" y="1196752"/>
            <a:ext cx="1792199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파트너</a:t>
            </a:r>
            <a:endParaRPr lang="en-US" altLang="ko-KR" smtClean="0"/>
          </a:p>
          <a:p>
            <a:pPr algn="ctr"/>
            <a:r>
              <a:rPr lang="ko-KR" altLang="en-US" smtClean="0"/>
              <a:t>이미지</a:t>
            </a:r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6740241" y="1196752"/>
            <a:ext cx="1792199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파트너</a:t>
            </a:r>
            <a:endParaRPr lang="en-US" altLang="ko-KR" smtClean="0"/>
          </a:p>
          <a:p>
            <a:pPr algn="ctr"/>
            <a:r>
              <a:rPr lang="ko-KR" altLang="en-US" smtClean="0"/>
              <a:t>이미지</a:t>
            </a:r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598233" y="2490714"/>
            <a:ext cx="1792199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파트너</a:t>
            </a:r>
            <a:endParaRPr lang="en-US" altLang="ko-KR" smtClean="0"/>
          </a:p>
          <a:p>
            <a:pPr algn="ctr"/>
            <a:r>
              <a:rPr lang="ko-KR" altLang="en-US" smtClean="0"/>
              <a:t>이미지</a:t>
            </a:r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2651320" y="2490714"/>
            <a:ext cx="1792199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파트너</a:t>
            </a:r>
            <a:endParaRPr lang="en-US" altLang="ko-KR" smtClean="0"/>
          </a:p>
          <a:p>
            <a:pPr algn="ctr"/>
            <a:r>
              <a:rPr lang="ko-KR" altLang="en-US" smtClean="0"/>
              <a:t>이미지</a:t>
            </a:r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4695781" y="2490714"/>
            <a:ext cx="1792199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파트너</a:t>
            </a:r>
            <a:endParaRPr lang="en-US" altLang="ko-KR" smtClean="0"/>
          </a:p>
          <a:p>
            <a:pPr algn="ctr"/>
            <a:r>
              <a:rPr lang="ko-KR" altLang="en-US" smtClean="0"/>
              <a:t>이미지</a:t>
            </a:r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6740241" y="2490714"/>
            <a:ext cx="1792199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파트너</a:t>
            </a:r>
            <a:endParaRPr lang="en-US" altLang="ko-KR" smtClean="0"/>
          </a:p>
          <a:p>
            <a:pPr algn="ctr"/>
            <a:r>
              <a:rPr lang="ko-KR" altLang="en-US" smtClean="0"/>
              <a:t>이미지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747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/>
          <p:cNvSpPr/>
          <p:nvPr/>
        </p:nvSpPr>
        <p:spPr>
          <a:xfrm>
            <a:off x="1296307" y="1988840"/>
            <a:ext cx="1907541" cy="64807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mtClean="0">
                <a:solidFill>
                  <a:schemeClr val="tx1"/>
                </a:solidFill>
              </a:rPr>
              <a:t>회사소개</a:t>
            </a:r>
            <a:endParaRPr lang="ko-KR" altLang="en-US" sz="1400" b="1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14258" y="2708920"/>
            <a:ext cx="18895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200" smtClean="0"/>
              <a:t>대표인사말</a:t>
            </a:r>
            <a:endParaRPr lang="ko-KR" altLang="en-US" sz="1200"/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200"/>
              <a:t>회사연혁</a:t>
            </a: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200"/>
              <a:t>오시는 길</a:t>
            </a:r>
            <a:endParaRPr lang="ko-KR" altLang="en-US" sz="1200" err="1"/>
          </a:p>
        </p:txBody>
      </p:sp>
      <p:sp>
        <p:nvSpPr>
          <p:cNvPr id="37" name="TextBox 36"/>
          <p:cNvSpPr txBox="1"/>
          <p:nvPr/>
        </p:nvSpPr>
        <p:spPr>
          <a:xfrm>
            <a:off x="179512" y="908720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smtClean="0"/>
              <a:t>- </a:t>
            </a:r>
            <a:r>
              <a:rPr lang="ko-KR" altLang="en-US" sz="1200" smtClean="0"/>
              <a:t>실제 사용할 카테고리를 구성해주세요</a:t>
            </a:r>
            <a:r>
              <a:rPr lang="en-US" altLang="ko-KR" sz="120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200" smtClean="0"/>
              <a:t>- </a:t>
            </a:r>
            <a:r>
              <a:rPr lang="ko-KR" altLang="en-US" sz="1200" smtClean="0"/>
              <a:t>아래 메뉴구성은 예시입니다</a:t>
            </a:r>
            <a:r>
              <a:rPr lang="en-US" altLang="ko-KR" sz="1200" smtClean="0"/>
              <a:t>. </a:t>
            </a:r>
            <a:endParaRPr lang="ko-KR" altLang="en-US" sz="1200"/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1" y="0"/>
            <a:ext cx="9143999" cy="7601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Wingdings" pitchFamily="2" charset="2"/>
              <a:buChar char="v"/>
            </a:pPr>
            <a:r>
              <a:rPr lang="ko-KR" altLang="en-US" sz="2000" smtClean="0">
                <a:latin typeface="나눔고딕 ExtraBold" pitchFamily="50" charset="-127"/>
                <a:ea typeface="나눔고딕 ExtraBold" pitchFamily="50" charset="-127"/>
              </a:rPr>
              <a:t>카테고리 구성</a:t>
            </a:r>
            <a:endParaRPr lang="ko-KR" altLang="en-US" sz="1600">
              <a:ea typeface="나눔고딕 ExtraBold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604726" y="1988840"/>
            <a:ext cx="1907541" cy="64807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mtClean="0">
                <a:solidFill>
                  <a:schemeClr val="tx1"/>
                </a:solidFill>
              </a:rPr>
              <a:t>사업소개</a:t>
            </a:r>
            <a:endParaRPr lang="ko-KR" altLang="en-US" sz="1400" b="1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22677" y="2708920"/>
            <a:ext cx="18895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200" smtClean="0"/>
              <a:t>사업분야</a:t>
            </a:r>
            <a:endParaRPr lang="ko-KR" altLang="en-US" sz="1200"/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200"/>
              <a:t>사업분야</a:t>
            </a:r>
            <a:r>
              <a:rPr lang="en-US" altLang="ko-KR" sz="1200" smtClean="0"/>
              <a:t>2</a:t>
            </a:r>
            <a:endParaRPr lang="en-US" altLang="ko-KR" sz="1200"/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200" smtClean="0"/>
              <a:t>인증서</a:t>
            </a:r>
            <a:endParaRPr lang="ko-KR" altLang="en-US" sz="1200"/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200" smtClean="0"/>
              <a:t>파트너</a:t>
            </a:r>
            <a:endParaRPr lang="ko-KR" altLang="en-US" sz="1200"/>
          </a:p>
        </p:txBody>
      </p:sp>
      <p:sp>
        <p:nvSpPr>
          <p:cNvPr id="17" name="직사각형 16"/>
          <p:cNvSpPr/>
          <p:nvPr/>
        </p:nvSpPr>
        <p:spPr>
          <a:xfrm>
            <a:off x="5904819" y="1988840"/>
            <a:ext cx="1907541" cy="64807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mtClean="0">
                <a:solidFill>
                  <a:schemeClr val="tx1"/>
                </a:solidFill>
              </a:rPr>
              <a:t>제품소개</a:t>
            </a:r>
            <a:endParaRPr lang="ko-KR" altLang="en-US" sz="1400" b="1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22770" y="2708920"/>
            <a:ext cx="18895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200" smtClean="0"/>
              <a:t>제품</a:t>
            </a:r>
            <a:r>
              <a:rPr lang="en-US" altLang="ko-KR" sz="1200" smtClean="0"/>
              <a:t>01 </a:t>
            </a:r>
            <a:r>
              <a:rPr lang="en-US" altLang="ko-KR" sz="120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ko-KR" altLang="en-US" sz="1200">
                <a:solidFill>
                  <a:schemeClr val="accent6">
                    <a:lumMod val="75000"/>
                  </a:schemeClr>
                </a:solidFill>
              </a:rPr>
              <a:t>게시판</a:t>
            </a:r>
            <a:r>
              <a:rPr lang="en-US" altLang="ko-KR" sz="120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n-US" altLang="ko-KR" sz="1200" smtClean="0"/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200" smtClean="0"/>
              <a:t>제품</a:t>
            </a:r>
            <a:r>
              <a:rPr lang="en-US" altLang="ko-KR" sz="1200" smtClean="0"/>
              <a:t>02 </a:t>
            </a:r>
            <a:r>
              <a:rPr lang="en-US" altLang="ko-KR" sz="120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ko-KR" altLang="en-US" sz="1200">
                <a:solidFill>
                  <a:schemeClr val="accent6">
                    <a:lumMod val="75000"/>
                  </a:schemeClr>
                </a:solidFill>
              </a:rPr>
              <a:t>게시판</a:t>
            </a:r>
            <a:r>
              <a:rPr lang="en-US" altLang="ko-KR" sz="120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n-US" altLang="ko-KR" sz="1200" smtClean="0"/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200" smtClean="0"/>
              <a:t>제품</a:t>
            </a:r>
            <a:r>
              <a:rPr lang="en-US" altLang="ko-KR" sz="1200" smtClean="0"/>
              <a:t>03 </a:t>
            </a:r>
            <a:r>
              <a:rPr lang="en-US" altLang="ko-KR" sz="120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ko-KR" altLang="en-US" sz="1200">
                <a:solidFill>
                  <a:schemeClr val="accent6">
                    <a:lumMod val="75000"/>
                  </a:schemeClr>
                </a:solidFill>
              </a:rPr>
              <a:t>게시판</a:t>
            </a:r>
            <a:r>
              <a:rPr lang="en-US" altLang="ko-KR" sz="120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ko-KR" altLang="en-US" sz="1200" err="1"/>
          </a:p>
        </p:txBody>
      </p:sp>
      <p:sp>
        <p:nvSpPr>
          <p:cNvPr id="19" name="직사각형 18"/>
          <p:cNvSpPr/>
          <p:nvPr/>
        </p:nvSpPr>
        <p:spPr>
          <a:xfrm>
            <a:off x="1296307" y="4292092"/>
            <a:ext cx="1907541" cy="64807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mtClean="0">
                <a:solidFill>
                  <a:schemeClr val="tx1"/>
                </a:solidFill>
              </a:rPr>
              <a:t>고객센터</a:t>
            </a:r>
            <a:endParaRPr lang="ko-KR" altLang="en-US" sz="1400" b="1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14258" y="5012172"/>
            <a:ext cx="18895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200" smtClean="0"/>
              <a:t>고객상담 </a:t>
            </a:r>
            <a:r>
              <a:rPr lang="en-US" altLang="ko-KR" sz="120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ko-KR" altLang="en-US" sz="1200" smtClean="0">
                <a:solidFill>
                  <a:schemeClr val="accent6">
                    <a:lumMod val="75000"/>
                  </a:schemeClr>
                </a:solidFill>
              </a:rPr>
              <a:t>폼메일</a:t>
            </a:r>
            <a:r>
              <a:rPr lang="en-US" altLang="ko-KR" sz="120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ko-KR" altLang="en-US" sz="1200"/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200" smtClean="0"/>
              <a:t>문의게시판 </a:t>
            </a:r>
            <a:r>
              <a:rPr lang="en-US" altLang="ko-KR" sz="120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ko-KR" altLang="en-US" sz="1200">
                <a:solidFill>
                  <a:schemeClr val="accent6">
                    <a:lumMod val="75000"/>
                  </a:schemeClr>
                </a:solidFill>
              </a:rPr>
              <a:t>게시판</a:t>
            </a:r>
            <a:r>
              <a:rPr lang="en-US" altLang="ko-KR" sz="120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ko-KR" altLang="en-US" sz="1200"/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200" smtClean="0"/>
              <a:t>공지사항 </a:t>
            </a:r>
            <a:r>
              <a:rPr lang="en-US" altLang="ko-KR" sz="120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ko-KR" altLang="en-US" sz="1200">
                <a:solidFill>
                  <a:schemeClr val="accent6">
                    <a:lumMod val="75000"/>
                  </a:schemeClr>
                </a:solidFill>
              </a:rPr>
              <a:t>게시판</a:t>
            </a:r>
            <a:r>
              <a:rPr lang="en-US" altLang="ko-KR" sz="120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ko-KR" altLang="en-US" sz="1200" err="1"/>
          </a:p>
        </p:txBody>
      </p:sp>
      <p:sp>
        <p:nvSpPr>
          <p:cNvPr id="21" name="직사각형 20"/>
          <p:cNvSpPr/>
          <p:nvPr/>
        </p:nvSpPr>
        <p:spPr>
          <a:xfrm>
            <a:off x="3604726" y="4292092"/>
            <a:ext cx="1907541" cy="64807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mtClean="0">
                <a:solidFill>
                  <a:schemeClr val="tx1"/>
                </a:solidFill>
              </a:rPr>
              <a:t>커뮤니티</a:t>
            </a:r>
            <a:endParaRPr lang="ko-KR" altLang="en-US" sz="1400" b="1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22677" y="5012172"/>
            <a:ext cx="1889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1200" smtClean="0"/>
              <a:t>FAQ </a:t>
            </a:r>
            <a:r>
              <a:rPr lang="en-US" altLang="ko-KR" sz="120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ko-KR" altLang="en-US" sz="1200" smtClean="0">
                <a:solidFill>
                  <a:schemeClr val="accent6">
                    <a:lumMod val="75000"/>
                  </a:schemeClr>
                </a:solidFill>
              </a:rPr>
              <a:t>게시판</a:t>
            </a:r>
            <a:r>
              <a:rPr lang="en-US" altLang="ko-KR" sz="120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n-US" altLang="ko-KR" sz="120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200" smtClean="0"/>
              <a:t>이벤트 </a:t>
            </a:r>
            <a:r>
              <a:rPr lang="en-US" altLang="ko-KR" sz="120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ko-KR" altLang="en-US" sz="1200">
                <a:solidFill>
                  <a:schemeClr val="accent6">
                    <a:lumMod val="75000"/>
                  </a:schemeClr>
                </a:solidFill>
              </a:rPr>
              <a:t>게시판</a:t>
            </a:r>
            <a:r>
              <a:rPr lang="en-US" altLang="ko-KR" sz="120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ko-KR" altLang="en-US" sz="1200" err="1"/>
          </a:p>
        </p:txBody>
      </p:sp>
      <p:sp>
        <p:nvSpPr>
          <p:cNvPr id="23" name="직사각형 22"/>
          <p:cNvSpPr/>
          <p:nvPr/>
        </p:nvSpPr>
        <p:spPr>
          <a:xfrm>
            <a:off x="5904819" y="4292092"/>
            <a:ext cx="1907541" cy="64807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smtClean="0">
                <a:solidFill>
                  <a:schemeClr val="tx1"/>
                </a:solidFill>
              </a:rPr>
              <a:t>MEMBER</a:t>
            </a:r>
            <a:endParaRPr lang="ko-KR" altLang="en-US" sz="1400" b="1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22770" y="5012172"/>
            <a:ext cx="18895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200" smtClean="0"/>
              <a:t>로그인</a:t>
            </a:r>
            <a:endParaRPr lang="en-US" altLang="ko-KR" sz="1200" smtClean="0"/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200" smtClean="0"/>
              <a:t>회원가입</a:t>
            </a:r>
            <a:endParaRPr lang="en-US" altLang="ko-KR" sz="1200" smtClean="0"/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200" smtClean="0"/>
              <a:t>회원정보수정</a:t>
            </a:r>
            <a:endParaRPr lang="en-US" altLang="ko-KR" sz="1200" smtClean="0"/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200" smtClean="0"/>
              <a:t>회원탈퇴</a:t>
            </a:r>
            <a:endParaRPr lang="ko-KR" altLang="en-US" sz="1200" err="1"/>
          </a:p>
        </p:txBody>
      </p:sp>
    </p:spTree>
    <p:extLst>
      <p:ext uri="{BB962C8B-B14F-4D97-AF65-F5344CB8AC3E}">
        <p14:creationId xmlns:p14="http://schemas.microsoft.com/office/powerpoint/2010/main" val="384620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 txBox="1"/>
          <p:nvPr/>
        </p:nvSpPr>
        <p:spPr>
          <a:xfrm>
            <a:off x="1" y="0"/>
            <a:ext cx="9143999" cy="7601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vert="horz" lIns="91440" tIns="45720" rIns="91440" bIns="4572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Wingdings"/>
              <a:buChar char="v"/>
              <a:defRPr/>
            </a:pPr>
            <a:r>
              <a:rPr lang="ko-KR" altLang="en-US" sz="2000">
                <a:latin typeface="나눔고딕 ExtraBold"/>
                <a:ea typeface="나눔고딕 ExtraBold"/>
              </a:rPr>
              <a:t>메인</a:t>
            </a:r>
            <a:r>
              <a:rPr lang="en-US" altLang="ko-KR" sz="2000">
                <a:latin typeface="나눔고딕 ExtraBold"/>
                <a:ea typeface="나눔고딕 ExtraBold"/>
              </a:rPr>
              <a:t>(</a:t>
            </a:r>
            <a:r>
              <a:rPr lang="ko-KR" altLang="en-US" sz="2000">
                <a:latin typeface="나눔고딕 ExtraBold"/>
                <a:ea typeface="나눔고딕 ExtraBold"/>
              </a:rPr>
              <a:t>인덱스</a:t>
            </a:r>
            <a:r>
              <a:rPr lang="en-US" altLang="ko-KR" sz="2000">
                <a:latin typeface="나눔고딕 ExtraBold"/>
                <a:ea typeface="나눔고딕 ExtraBold"/>
              </a:rPr>
              <a:t>)</a:t>
            </a:r>
            <a:r>
              <a:rPr lang="ko-KR" altLang="en-US" sz="2000">
                <a:latin typeface="나눔고딕 ExtraBold"/>
                <a:ea typeface="나눔고딕 ExtraBold"/>
              </a:rPr>
              <a:t>페이지 구성 </a:t>
            </a:r>
            <a:r>
              <a:rPr lang="en-US" altLang="ko-KR" sz="2000">
                <a:latin typeface="나눔고딕 ExtraBold"/>
                <a:ea typeface="나눔고딕 ExtraBold"/>
              </a:rPr>
              <a:t>(1/4)</a:t>
            </a:r>
            <a:endParaRPr lang="ko-KR" altLang="en-US" sz="1600">
              <a:ea typeface="나눔고딕 ExtraBold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51520" y="1721857"/>
            <a:ext cx="8712968" cy="5040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541293" y="1775947"/>
            <a:ext cx="64633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ko-KR" altLang="en-US" b="1">
                <a:solidFill>
                  <a:schemeClr val="bg1"/>
                </a:solidFill>
              </a:rPr>
              <a:t>로고</a:t>
            </a:r>
            <a:endParaRPr lang="ko-KR" altLang="en-US" b="1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35697" y="1839402"/>
            <a:ext cx="4392487" cy="2637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sz="1200" b="1">
                <a:solidFill>
                  <a:schemeClr val="bg1"/>
                </a:solidFill>
              </a:rPr>
              <a:t>회사소개     사업소개     제품소개     고객센터     커뮤니티</a:t>
            </a:r>
            <a:endParaRPr lang="ko-KR" altLang="en-US" sz="1200" b="1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908720"/>
            <a:ext cx="8784976" cy="6419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Tx/>
              <a:buChar char="-"/>
              <a:defRPr/>
            </a:pPr>
            <a:r>
              <a:rPr lang="ko-KR" altLang="en-US" sz="1200"/>
              <a:t>페이지 레이아웃 </a:t>
            </a:r>
            <a:endParaRPr lang="ko-KR" altLang="en-US" sz="1200"/>
          </a:p>
          <a:p>
            <a:pPr marL="171450" indent="-171450">
              <a:lnSpc>
                <a:spcPct val="150000"/>
              </a:lnSpc>
              <a:buFontTx/>
              <a:buChar char="-"/>
              <a:defRPr/>
            </a:pPr>
            <a:r>
              <a:rPr lang="ko-KR" altLang="en-US" sz="1200">
                <a:solidFill>
                  <a:srgbClr val="ff0000"/>
                </a:solidFill>
              </a:rPr>
              <a:t>이미지</a:t>
            </a:r>
            <a:r>
              <a:rPr lang="ko-KR" altLang="en-US" sz="1200"/>
              <a:t>와 </a:t>
            </a:r>
            <a:r>
              <a:rPr lang="ko-KR" altLang="en-US" sz="1200">
                <a:solidFill>
                  <a:srgbClr val="ff0000"/>
                </a:solidFill>
              </a:rPr>
              <a:t>로고</a:t>
            </a:r>
            <a:r>
              <a:rPr lang="ko-KR" altLang="en-US" sz="1200"/>
              <a:t>는 </a:t>
            </a:r>
            <a:r>
              <a:rPr lang="en-US" altLang="ko-KR" sz="1200">
                <a:hlinkClick r:id="rId2"/>
              </a:rPr>
              <a:t>designcoco_c@naver.com</a:t>
            </a:r>
            <a:r>
              <a:rPr lang="en-US" altLang="ko-KR" sz="1200"/>
              <a:t> </a:t>
            </a:r>
            <a:r>
              <a:rPr lang="ko-KR" altLang="en-US" sz="1200"/>
              <a:t>메일로 보내주시면 됩니다</a:t>
            </a:r>
            <a:r>
              <a:rPr lang="en-US" altLang="ko-KR" sz="1200"/>
              <a:t>. </a:t>
            </a:r>
            <a:endParaRPr lang="en-US" altLang="ko-KR" sz="1200"/>
          </a:p>
        </p:txBody>
      </p:sp>
      <p:sp>
        <p:nvSpPr>
          <p:cNvPr id="11" name="직사각형 10"/>
          <p:cNvSpPr/>
          <p:nvPr/>
        </p:nvSpPr>
        <p:spPr>
          <a:xfrm>
            <a:off x="251520" y="2348588"/>
            <a:ext cx="8712968" cy="23255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509010" y="2669504"/>
            <a:ext cx="218313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b="1">
                <a:solidFill>
                  <a:schemeClr val="bg1"/>
                </a:solidFill>
              </a:rPr>
              <a:t>WE ARE CREATIVE</a:t>
            </a:r>
            <a:endParaRPr lang="ko-KR" altLang="en-US" b="1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11761" y="3132400"/>
            <a:ext cx="4392487" cy="447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1200" b="1">
                <a:solidFill>
                  <a:schemeClr val="bg1"/>
                </a:solidFill>
              </a:rPr>
              <a:t>당신과 함께하는 좋은 파트너가 되고 싶습니다</a:t>
            </a:r>
            <a:r>
              <a:rPr lang="en-US" altLang="ko-KR" sz="1200" b="1">
                <a:solidFill>
                  <a:schemeClr val="bg1"/>
                </a:solidFill>
              </a:rPr>
              <a:t>. </a:t>
            </a:r>
            <a:endParaRPr lang="en-US" altLang="ko-KR" sz="1200" b="1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ko-KR" altLang="en-US" sz="1200" b="1">
                <a:solidFill>
                  <a:schemeClr val="bg1"/>
                </a:solidFill>
              </a:rPr>
              <a:t>최고의 전문성과 신뢰를 바탕으로 함께 성장해 나가겠습니다</a:t>
            </a:r>
            <a:r>
              <a:rPr lang="en-US" altLang="ko-KR" sz="1200" b="1">
                <a:solidFill>
                  <a:schemeClr val="bg1"/>
                </a:solidFill>
              </a:rPr>
              <a:t>.</a:t>
            </a:r>
            <a:endParaRPr lang="ko-KR" altLang="en-US" sz="1200" b="1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84382" y="3857019"/>
            <a:ext cx="1472622" cy="265401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1200" b="1">
                <a:solidFill>
                  <a:schemeClr val="bg1"/>
                </a:solidFill>
              </a:rPr>
              <a:t>바로가기</a:t>
            </a:r>
            <a:endParaRPr lang="ko-KR" altLang="en-US" sz="1200" b="1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521" y="4746193"/>
            <a:ext cx="8712968" cy="6144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200" b="1"/>
              <a:t>&lt;</a:t>
            </a:r>
            <a:r>
              <a:rPr lang="ko-KR" altLang="en-US" sz="1200" b="1"/>
              <a:t>메인 슬라이드 이미지 </a:t>
            </a:r>
            <a:r>
              <a:rPr lang="en-US" altLang="ko-KR" sz="1200" b="1"/>
              <a:t>3</a:t>
            </a:r>
            <a:r>
              <a:rPr lang="ko-KR" altLang="en-US" sz="1200" b="1"/>
              <a:t>장</a:t>
            </a:r>
            <a:r>
              <a:rPr lang="en-US" altLang="ko-KR" sz="1200" b="1"/>
              <a:t>&gt;</a:t>
            </a:r>
            <a:endParaRPr lang="en-US" altLang="ko-KR" sz="1200" b="1"/>
          </a:p>
          <a:p>
            <a:pPr>
              <a:lnSpc>
                <a:spcPct val="150000"/>
              </a:lnSpc>
              <a:defRPr/>
            </a:pPr>
            <a:r>
              <a:rPr lang="en-US" altLang="ko-KR" sz="1100"/>
              <a:t>- </a:t>
            </a:r>
            <a:r>
              <a:rPr lang="ko-KR" altLang="en-US" sz="1100"/>
              <a:t>원하시는 이미지 컨셉을 알려주시거나 가로사이즈 </a:t>
            </a:r>
            <a:r>
              <a:rPr lang="en-US" altLang="ko-KR" sz="1100"/>
              <a:t>1920px</a:t>
            </a:r>
            <a:r>
              <a:rPr lang="ko-KR" altLang="en-US" sz="1100"/>
              <a:t>이상의이미지를</a:t>
            </a:r>
            <a:r>
              <a:rPr lang="en-US" altLang="ko-KR" sz="1100"/>
              <a:t> </a:t>
            </a:r>
            <a:r>
              <a:rPr lang="ko-KR" altLang="en-US" sz="1100"/>
              <a:t>이미지를 메일로 보내주시면 됩니다</a:t>
            </a:r>
            <a:r>
              <a:rPr lang="en-US" altLang="ko-KR" sz="1100"/>
              <a:t>. </a:t>
            </a:r>
            <a:endParaRPr lang="ko-KR" altLang="en-US" sz="1100"/>
          </a:p>
        </p:txBody>
      </p:sp>
      <p:sp>
        <p:nvSpPr>
          <p:cNvPr id="17" name="TextBox 16"/>
          <p:cNvSpPr txBox="1"/>
          <p:nvPr/>
        </p:nvSpPr>
        <p:spPr>
          <a:xfrm>
            <a:off x="251521" y="5538281"/>
            <a:ext cx="8712968" cy="11177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200" b="1"/>
              <a:t>&lt;</a:t>
            </a:r>
            <a:r>
              <a:rPr lang="ko-KR" altLang="en-US" sz="1200" b="1"/>
              <a:t>메인 슬라이드 이미지 설명</a:t>
            </a:r>
            <a:r>
              <a:rPr lang="en-US" altLang="ko-KR" sz="1200" b="1"/>
              <a:t>&gt;</a:t>
            </a:r>
            <a:endParaRPr lang="en-US" altLang="ko-KR" sz="1200" b="1"/>
          </a:p>
          <a:p>
            <a:pPr marL="171450" indent="-171450">
              <a:lnSpc>
                <a:spcPct val="150000"/>
              </a:lnSpc>
              <a:buFontTx/>
              <a:buChar char="-"/>
              <a:defRPr/>
            </a:pPr>
            <a:r>
              <a:rPr lang="ko-KR" altLang="en-US" sz="1100"/>
              <a:t>각 이미지에 대한 설명</a:t>
            </a:r>
            <a:r>
              <a:rPr lang="en-US" altLang="ko-KR" sz="1100"/>
              <a:t>(</a:t>
            </a:r>
            <a:r>
              <a:rPr lang="ko-KR" altLang="en-US" sz="1100"/>
              <a:t>슬로건을 적어주세요</a:t>
            </a:r>
            <a:r>
              <a:rPr lang="en-US" altLang="ko-KR" sz="1100"/>
              <a:t>.)</a:t>
            </a:r>
            <a:endParaRPr lang="en-US" altLang="ko-KR" sz="1100"/>
          </a:p>
          <a:p>
            <a:pPr>
              <a:lnSpc>
                <a:spcPct val="150000"/>
              </a:lnSpc>
              <a:defRPr/>
            </a:pPr>
            <a:r>
              <a:rPr lang="en-US" altLang="ko-KR" sz="1100"/>
              <a:t>(</a:t>
            </a:r>
            <a:r>
              <a:rPr lang="ko-KR" altLang="en-US" sz="1100"/>
              <a:t>예시</a:t>
            </a:r>
            <a:r>
              <a:rPr lang="en-US" altLang="ko-KR" sz="1100"/>
              <a:t>) 1</a:t>
            </a:r>
            <a:r>
              <a:rPr lang="ko-KR" altLang="en-US" sz="1100"/>
              <a:t>번이미지 </a:t>
            </a:r>
            <a:r>
              <a:rPr lang="en-US" altLang="ko-KR" sz="1100"/>
              <a:t>: </a:t>
            </a:r>
            <a:endParaRPr lang="en-US" altLang="ko-KR" sz="1100"/>
          </a:p>
          <a:p>
            <a:pPr>
              <a:lnSpc>
                <a:spcPct val="150000"/>
              </a:lnSpc>
              <a:defRPr/>
            </a:pPr>
            <a:r>
              <a:rPr lang="en-US" altLang="ko-KR" sz="1100"/>
              <a:t>WE ARE CREATIVE / </a:t>
            </a:r>
            <a:r>
              <a:rPr lang="ko-KR" altLang="en-US" sz="1100"/>
              <a:t>당신과 함께하는 좋은 파트너가 되고 싶습니다</a:t>
            </a:r>
            <a:r>
              <a:rPr lang="en-US" altLang="ko-KR" sz="1100"/>
              <a:t>. </a:t>
            </a:r>
            <a:r>
              <a:rPr lang="ko-KR" altLang="en-US" sz="1100"/>
              <a:t>최고의 전문성과 신뢰를 바탕으로 함께 성장해 나가겠습니다</a:t>
            </a:r>
            <a:r>
              <a:rPr lang="en-US" altLang="ko-KR" sz="1100"/>
              <a:t>.</a:t>
            </a:r>
            <a:endParaRPr lang="ko-KR" altLang="en-US" sz="11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 txBox="1">
            <a:spLocks/>
          </p:cNvSpPr>
          <p:nvPr/>
        </p:nvSpPr>
        <p:spPr>
          <a:xfrm>
            <a:off x="1" y="0"/>
            <a:ext cx="9143999" cy="7601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Wingdings" pitchFamily="2" charset="2"/>
              <a:buChar char="v"/>
            </a:pPr>
            <a:r>
              <a:rPr lang="ko-KR" altLang="en-US" sz="2000">
                <a:latin typeface="나눔고딕 ExtraBold" pitchFamily="50" charset="-127"/>
                <a:ea typeface="나눔고딕 ExtraBold" pitchFamily="50" charset="-127"/>
              </a:rPr>
              <a:t>메인</a:t>
            </a:r>
            <a:r>
              <a:rPr lang="en-US" altLang="ko-KR" sz="2000">
                <a:latin typeface="나눔고딕 ExtraBold" pitchFamily="50" charset="-127"/>
                <a:ea typeface="나눔고딕 ExtraBold" pitchFamily="50" charset="-127"/>
              </a:rPr>
              <a:t>(</a:t>
            </a:r>
            <a:r>
              <a:rPr lang="ko-KR" altLang="en-US" sz="2000">
                <a:latin typeface="나눔고딕 ExtraBold" pitchFamily="50" charset="-127"/>
                <a:ea typeface="나눔고딕 ExtraBold" pitchFamily="50" charset="-127"/>
              </a:rPr>
              <a:t>인덱스</a:t>
            </a:r>
            <a:r>
              <a:rPr lang="en-US" altLang="ko-KR" sz="2000">
                <a:latin typeface="나눔고딕 ExtraBold" pitchFamily="50" charset="-127"/>
                <a:ea typeface="나눔고딕 ExtraBold" pitchFamily="50" charset="-127"/>
              </a:rPr>
              <a:t>)</a:t>
            </a:r>
            <a:r>
              <a:rPr lang="ko-KR" altLang="en-US" sz="2000">
                <a:latin typeface="나눔고딕 ExtraBold" pitchFamily="50" charset="-127"/>
                <a:ea typeface="나눔고딕 ExtraBold" pitchFamily="50" charset="-127"/>
              </a:rPr>
              <a:t>페이지 구성 </a:t>
            </a:r>
            <a:r>
              <a:rPr lang="en-US" altLang="ko-KR" sz="2000" smtClean="0">
                <a:latin typeface="나눔고딕 ExtraBold" pitchFamily="50" charset="-127"/>
                <a:ea typeface="나눔고딕 ExtraBold" pitchFamily="50" charset="-127"/>
              </a:rPr>
              <a:t>(2/4)</a:t>
            </a:r>
            <a:endParaRPr lang="ko-KR" altLang="en-US" sz="1600">
              <a:ea typeface="나눔고딕 ExtraBold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68511" y="1876762"/>
            <a:ext cx="1678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b="1"/>
              <a:t>What we do</a:t>
            </a:r>
            <a:endParaRPr lang="ko-KR" altLang="en-US" sz="2000" b="1">
              <a:solidFill>
                <a:schemeClr val="bg1"/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506325" y="2371675"/>
            <a:ext cx="3960440" cy="1849413"/>
            <a:chOff x="251520" y="1679467"/>
            <a:chExt cx="3960440" cy="2037565"/>
          </a:xfrm>
        </p:grpSpPr>
        <p:sp>
          <p:nvSpPr>
            <p:cNvPr id="11" name="직사각형 10"/>
            <p:cNvSpPr/>
            <p:nvPr/>
          </p:nvSpPr>
          <p:spPr>
            <a:xfrm>
              <a:off x="251520" y="1679467"/>
              <a:ext cx="3960440" cy="2037565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7544" y="2348880"/>
              <a:ext cx="34563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smtClean="0">
                  <a:solidFill>
                    <a:schemeClr val="bg1"/>
                  </a:solidFill>
                </a:rPr>
                <a:t>주변환경을 </a:t>
              </a:r>
              <a:r>
                <a:rPr lang="ko-KR" altLang="en-US" sz="1200">
                  <a:solidFill>
                    <a:schemeClr val="bg1"/>
                  </a:solidFill>
                </a:rPr>
                <a:t>생각하는 개발 소비자의 품격 있는 삶을 </a:t>
              </a:r>
              <a:r>
                <a:rPr lang="ko-KR" altLang="en-US" sz="1200" smtClean="0">
                  <a:solidFill>
                    <a:schemeClr val="bg1"/>
                  </a:solidFill>
                </a:rPr>
                <a:t>위한 주거문화 </a:t>
              </a:r>
              <a:r>
                <a:rPr lang="ko-KR" altLang="en-US" sz="1200">
                  <a:solidFill>
                    <a:schemeClr val="bg1"/>
                  </a:solidFill>
                </a:rPr>
                <a:t>창달에 노력하고 있습니다</a:t>
              </a:r>
              <a:r>
                <a:rPr lang="en-US" altLang="ko-KR" sz="1200">
                  <a:solidFill>
                    <a:schemeClr val="bg1"/>
                  </a:solidFill>
                </a:rPr>
                <a:t>.</a:t>
              </a:r>
              <a:endParaRPr lang="ko-KR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71788" y="2996952"/>
              <a:ext cx="903868" cy="261610"/>
            </a:xfrm>
            <a:prstGeom prst="rect">
              <a:avLst/>
            </a:prstGeom>
            <a:noFill/>
            <a:ln w="127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smtClean="0">
                  <a:solidFill>
                    <a:schemeClr val="bg1"/>
                  </a:solidFill>
                </a:rPr>
                <a:t>바로가기</a:t>
              </a:r>
              <a:endParaRPr lang="ko-KR" altLang="en-US" sz="1200" b="1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7544" y="1876683"/>
              <a:ext cx="34563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>
                  <a:solidFill>
                    <a:schemeClr val="bg1"/>
                  </a:solidFill>
                </a:rPr>
                <a:t>Company</a:t>
              </a:r>
              <a:endParaRPr lang="ko-KR" altLang="en-US" sz="16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4716016" y="2371675"/>
            <a:ext cx="3960440" cy="1849413"/>
            <a:chOff x="251520" y="1679467"/>
            <a:chExt cx="3960440" cy="2037565"/>
          </a:xfrm>
        </p:grpSpPr>
        <p:sp>
          <p:nvSpPr>
            <p:cNvPr id="19" name="직사각형 18"/>
            <p:cNvSpPr/>
            <p:nvPr/>
          </p:nvSpPr>
          <p:spPr>
            <a:xfrm>
              <a:off x="251520" y="1679467"/>
              <a:ext cx="3960440" cy="2037565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67544" y="2348880"/>
              <a:ext cx="34563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smtClean="0">
                  <a:solidFill>
                    <a:schemeClr val="bg1"/>
                  </a:solidFill>
                </a:rPr>
                <a:t>주변환경을 </a:t>
              </a:r>
              <a:r>
                <a:rPr lang="ko-KR" altLang="en-US" sz="1200">
                  <a:solidFill>
                    <a:schemeClr val="bg1"/>
                  </a:solidFill>
                </a:rPr>
                <a:t>생각하는 개발 소비자의 품격 있는 삶을 </a:t>
              </a:r>
              <a:r>
                <a:rPr lang="ko-KR" altLang="en-US" sz="1200" smtClean="0">
                  <a:solidFill>
                    <a:schemeClr val="bg1"/>
                  </a:solidFill>
                </a:rPr>
                <a:t>위한 주거문화 </a:t>
              </a:r>
              <a:r>
                <a:rPr lang="ko-KR" altLang="en-US" sz="1200">
                  <a:solidFill>
                    <a:schemeClr val="bg1"/>
                  </a:solidFill>
                </a:rPr>
                <a:t>창달에 노력하고 있습니다</a:t>
              </a:r>
              <a:r>
                <a:rPr lang="en-US" altLang="ko-KR" sz="1200">
                  <a:solidFill>
                    <a:schemeClr val="bg1"/>
                  </a:solidFill>
                </a:rPr>
                <a:t>.</a:t>
              </a:r>
              <a:endParaRPr lang="ko-KR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1788" y="2996952"/>
              <a:ext cx="903868" cy="261610"/>
            </a:xfrm>
            <a:prstGeom prst="rect">
              <a:avLst/>
            </a:prstGeom>
            <a:noFill/>
            <a:ln w="127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smtClean="0">
                  <a:solidFill>
                    <a:schemeClr val="bg1"/>
                  </a:solidFill>
                </a:rPr>
                <a:t>바로가기</a:t>
              </a:r>
              <a:endParaRPr lang="ko-KR" altLang="en-US" sz="1200" b="1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67544" y="1876683"/>
              <a:ext cx="34563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>
                  <a:solidFill>
                    <a:schemeClr val="bg1"/>
                  </a:solidFill>
                </a:rPr>
                <a:t>Service</a:t>
              </a:r>
              <a:endParaRPr lang="ko-KR" altLang="en-US" sz="16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506325" y="4415771"/>
            <a:ext cx="3960440" cy="1893549"/>
            <a:chOff x="251520" y="1679467"/>
            <a:chExt cx="3960440" cy="2037565"/>
          </a:xfrm>
        </p:grpSpPr>
        <p:sp>
          <p:nvSpPr>
            <p:cNvPr id="24" name="직사각형 23"/>
            <p:cNvSpPr/>
            <p:nvPr/>
          </p:nvSpPr>
          <p:spPr>
            <a:xfrm>
              <a:off x="251520" y="1679467"/>
              <a:ext cx="3960440" cy="2037565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7544" y="2348880"/>
              <a:ext cx="34563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smtClean="0">
                  <a:solidFill>
                    <a:schemeClr val="bg1"/>
                  </a:solidFill>
                </a:rPr>
                <a:t>주변환경을 </a:t>
              </a:r>
              <a:r>
                <a:rPr lang="ko-KR" altLang="en-US" sz="1200">
                  <a:solidFill>
                    <a:schemeClr val="bg1"/>
                  </a:solidFill>
                </a:rPr>
                <a:t>생각하는 개발 소비자의 품격 있는 삶을 </a:t>
              </a:r>
              <a:r>
                <a:rPr lang="ko-KR" altLang="en-US" sz="1200" smtClean="0">
                  <a:solidFill>
                    <a:schemeClr val="bg1"/>
                  </a:solidFill>
                </a:rPr>
                <a:t>위한 주거문화 </a:t>
              </a:r>
              <a:r>
                <a:rPr lang="ko-KR" altLang="en-US" sz="1200">
                  <a:solidFill>
                    <a:schemeClr val="bg1"/>
                  </a:solidFill>
                </a:rPr>
                <a:t>창달에 노력하고 있습니다</a:t>
              </a:r>
              <a:r>
                <a:rPr lang="en-US" altLang="ko-KR" sz="1200">
                  <a:solidFill>
                    <a:schemeClr val="bg1"/>
                  </a:solidFill>
                </a:rPr>
                <a:t>.</a:t>
              </a:r>
              <a:endParaRPr lang="ko-KR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71788" y="2996952"/>
              <a:ext cx="903868" cy="261610"/>
            </a:xfrm>
            <a:prstGeom prst="rect">
              <a:avLst/>
            </a:prstGeom>
            <a:noFill/>
            <a:ln w="127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smtClean="0">
                  <a:solidFill>
                    <a:schemeClr val="bg1"/>
                  </a:solidFill>
                </a:rPr>
                <a:t>바로가기</a:t>
              </a:r>
              <a:endParaRPr lang="ko-KR" altLang="en-US" sz="1200" b="1"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67544" y="1876683"/>
              <a:ext cx="34563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>
                  <a:solidFill>
                    <a:schemeClr val="bg1"/>
                  </a:solidFill>
                </a:rPr>
                <a:t>Platform</a:t>
              </a:r>
              <a:endParaRPr lang="ko-KR" altLang="en-US" sz="16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4716016" y="4415771"/>
            <a:ext cx="3960440" cy="1893549"/>
            <a:chOff x="251520" y="1679467"/>
            <a:chExt cx="3960440" cy="2037565"/>
          </a:xfrm>
        </p:grpSpPr>
        <p:sp>
          <p:nvSpPr>
            <p:cNvPr id="29" name="직사각형 28"/>
            <p:cNvSpPr/>
            <p:nvPr/>
          </p:nvSpPr>
          <p:spPr>
            <a:xfrm>
              <a:off x="251520" y="1679467"/>
              <a:ext cx="3960440" cy="2037565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67544" y="2348880"/>
              <a:ext cx="34563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smtClean="0">
                  <a:solidFill>
                    <a:schemeClr val="bg1"/>
                  </a:solidFill>
                </a:rPr>
                <a:t>주변환경을 </a:t>
              </a:r>
              <a:r>
                <a:rPr lang="ko-KR" altLang="en-US" sz="1200">
                  <a:solidFill>
                    <a:schemeClr val="bg1"/>
                  </a:solidFill>
                </a:rPr>
                <a:t>생각하는 개발 소비자의 품격 있는 삶을 </a:t>
              </a:r>
              <a:r>
                <a:rPr lang="ko-KR" altLang="en-US" sz="1200" smtClean="0">
                  <a:solidFill>
                    <a:schemeClr val="bg1"/>
                  </a:solidFill>
                </a:rPr>
                <a:t>위한 주거문화 </a:t>
              </a:r>
              <a:r>
                <a:rPr lang="ko-KR" altLang="en-US" sz="1200">
                  <a:solidFill>
                    <a:schemeClr val="bg1"/>
                  </a:solidFill>
                </a:rPr>
                <a:t>창달에 노력하고 있습니다</a:t>
              </a:r>
              <a:r>
                <a:rPr lang="en-US" altLang="ko-KR" sz="1200">
                  <a:solidFill>
                    <a:schemeClr val="bg1"/>
                  </a:solidFill>
                </a:rPr>
                <a:t>.</a:t>
              </a:r>
              <a:endParaRPr lang="ko-KR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1788" y="2996952"/>
              <a:ext cx="903868" cy="261610"/>
            </a:xfrm>
            <a:prstGeom prst="rect">
              <a:avLst/>
            </a:prstGeom>
            <a:noFill/>
            <a:ln w="127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smtClean="0">
                  <a:solidFill>
                    <a:schemeClr val="bg1"/>
                  </a:solidFill>
                </a:rPr>
                <a:t>바로가기</a:t>
              </a:r>
              <a:endParaRPr lang="ko-KR" altLang="en-US" sz="1200" b="1">
                <a:solidFill>
                  <a:schemeClr val="bg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67544" y="1876683"/>
              <a:ext cx="34563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>
                  <a:solidFill>
                    <a:schemeClr val="bg1"/>
                  </a:solidFill>
                </a:rPr>
                <a:t>Solution</a:t>
              </a:r>
              <a:endParaRPr lang="ko-KR" altLang="en-US" sz="1600" b="1">
                <a:solidFill>
                  <a:schemeClr val="bg1"/>
                </a:solidFill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79512" y="908720"/>
            <a:ext cx="8784976" cy="610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/>
              <a:t>이미지 </a:t>
            </a:r>
            <a:r>
              <a:rPr lang="en-US" altLang="ko-KR" sz="1200"/>
              <a:t>: </a:t>
            </a:r>
            <a:r>
              <a:rPr lang="ko-KR" altLang="en-US" sz="1200"/>
              <a:t>추가설명이 필요한 부분을 적어주세요</a:t>
            </a:r>
            <a:endParaRPr lang="en-US" altLang="ko-KR" sz="1200"/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/>
              <a:t>내용 </a:t>
            </a:r>
            <a:r>
              <a:rPr lang="en-US" altLang="ko-KR" sz="1200"/>
              <a:t>: </a:t>
            </a:r>
            <a:r>
              <a:rPr lang="ko-KR" altLang="en-US" sz="1200"/>
              <a:t>추가설명이 필요한 부분을 적어주세요</a:t>
            </a:r>
          </a:p>
        </p:txBody>
      </p:sp>
    </p:spTree>
    <p:extLst>
      <p:ext uri="{BB962C8B-B14F-4D97-AF65-F5344CB8AC3E}">
        <p14:creationId xmlns:p14="http://schemas.microsoft.com/office/powerpoint/2010/main" val="93102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1" y="0"/>
            <a:ext cx="9143999" cy="7601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Wingdings" pitchFamily="2" charset="2"/>
              <a:buChar char="v"/>
            </a:pPr>
            <a:r>
              <a:rPr lang="ko-KR" altLang="en-US" sz="2000">
                <a:latin typeface="나눔고딕 ExtraBold" pitchFamily="50" charset="-127"/>
                <a:ea typeface="나눔고딕 ExtraBold" pitchFamily="50" charset="-127"/>
              </a:rPr>
              <a:t>메인</a:t>
            </a:r>
            <a:r>
              <a:rPr lang="en-US" altLang="ko-KR" sz="2000">
                <a:latin typeface="나눔고딕 ExtraBold" pitchFamily="50" charset="-127"/>
                <a:ea typeface="나눔고딕 ExtraBold" pitchFamily="50" charset="-127"/>
              </a:rPr>
              <a:t>(</a:t>
            </a:r>
            <a:r>
              <a:rPr lang="ko-KR" altLang="en-US" sz="2000">
                <a:latin typeface="나눔고딕 ExtraBold" pitchFamily="50" charset="-127"/>
                <a:ea typeface="나눔고딕 ExtraBold" pitchFamily="50" charset="-127"/>
              </a:rPr>
              <a:t>인덱스</a:t>
            </a:r>
            <a:r>
              <a:rPr lang="en-US" altLang="ko-KR" sz="2000">
                <a:latin typeface="나눔고딕 ExtraBold" pitchFamily="50" charset="-127"/>
                <a:ea typeface="나눔고딕 ExtraBold" pitchFamily="50" charset="-127"/>
              </a:rPr>
              <a:t>)</a:t>
            </a:r>
            <a:r>
              <a:rPr lang="ko-KR" altLang="en-US" sz="2000">
                <a:latin typeface="나눔고딕 ExtraBold" pitchFamily="50" charset="-127"/>
                <a:ea typeface="나눔고딕 ExtraBold" pitchFamily="50" charset="-127"/>
              </a:rPr>
              <a:t>페이지 구성 </a:t>
            </a:r>
            <a:r>
              <a:rPr lang="en-US" altLang="ko-KR" sz="2000" smtClean="0">
                <a:latin typeface="나눔고딕 ExtraBold" pitchFamily="50" charset="-127"/>
                <a:ea typeface="나눔고딕 ExtraBold" pitchFamily="50" charset="-127"/>
              </a:rPr>
              <a:t>(3/4)</a:t>
            </a:r>
            <a:endParaRPr lang="ko-KR" altLang="en-US" sz="1600">
              <a:ea typeface="나눔고딕 ExtraBold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06324" y="2060848"/>
            <a:ext cx="8098123" cy="223224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722348" y="2979273"/>
            <a:ext cx="7666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smtClean="0">
                <a:solidFill>
                  <a:schemeClr val="bg1"/>
                </a:solidFill>
              </a:rPr>
              <a:t>사람에게 </a:t>
            </a:r>
            <a:r>
              <a:rPr lang="ko-KR" altLang="en-US" sz="1200">
                <a:solidFill>
                  <a:schemeClr val="bg1"/>
                </a:solidFill>
              </a:rPr>
              <a:t>시각적인 안정을 제공하는 것 등의 실천을 통해 모두가 편안히 </a:t>
            </a:r>
            <a:r>
              <a:rPr lang="ko-KR" altLang="en-US" sz="1200" smtClean="0">
                <a:solidFill>
                  <a:schemeClr val="bg1"/>
                </a:solidFill>
              </a:rPr>
              <a:t>호흡하며</a:t>
            </a:r>
            <a:endParaRPr lang="en-US" altLang="ko-KR" sz="1200" smtClean="0">
              <a:solidFill>
                <a:schemeClr val="bg1"/>
              </a:solidFill>
            </a:endParaRPr>
          </a:p>
          <a:p>
            <a:pPr algn="ctr"/>
            <a:r>
              <a:rPr lang="ko-KR" altLang="en-US" sz="1200" smtClean="0">
                <a:solidFill>
                  <a:schemeClr val="bg1"/>
                </a:solidFill>
              </a:rPr>
              <a:t>쉴 </a:t>
            </a:r>
            <a:r>
              <a:rPr lang="ko-KR" altLang="en-US" sz="1200">
                <a:solidFill>
                  <a:schemeClr val="bg1"/>
                </a:solidFill>
              </a:rPr>
              <a:t>수 있는 공간을 제공하려 합니다</a:t>
            </a:r>
            <a:r>
              <a:rPr lang="en-US" altLang="ko-KR" sz="120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95936" y="3567501"/>
            <a:ext cx="903868" cy="237453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b="1" smtClean="0">
                <a:solidFill>
                  <a:schemeClr val="bg1"/>
                </a:solidFill>
              </a:rPr>
              <a:t>바로가기</a:t>
            </a:r>
            <a:endParaRPr lang="ko-KR" altLang="en-US" sz="1200" b="1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2349" y="2550680"/>
            <a:ext cx="7666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>
                <a:solidFill>
                  <a:schemeClr val="bg1"/>
                </a:solidFill>
              </a:rPr>
              <a:t>자연에서 온 재료와 친환경을 향한 혁신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79512" y="908720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smtClean="0"/>
              <a:t>이미지 </a:t>
            </a:r>
            <a:r>
              <a:rPr lang="en-US" altLang="ko-KR" sz="1200" smtClean="0"/>
              <a:t>: </a:t>
            </a:r>
            <a:r>
              <a:rPr lang="ko-KR" altLang="en-US" sz="1200"/>
              <a:t>추가설명이 필요한 부분을 적어주세요</a:t>
            </a:r>
            <a:endParaRPr lang="en-US" altLang="ko-KR" sz="1200" smtClean="0"/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smtClean="0"/>
              <a:t>내용 </a:t>
            </a:r>
            <a:r>
              <a:rPr lang="en-US" altLang="ko-KR" sz="1200" smtClean="0"/>
              <a:t>: </a:t>
            </a:r>
            <a:r>
              <a:rPr lang="ko-KR" altLang="en-US" sz="1200" smtClean="0"/>
              <a:t>추가설명이 필요한 부분을 적어주세요</a:t>
            </a:r>
            <a:endParaRPr lang="ko-KR" altLang="en-US" sz="1200"/>
          </a:p>
        </p:txBody>
      </p:sp>
    </p:spTree>
    <p:extLst>
      <p:ext uri="{BB962C8B-B14F-4D97-AF65-F5344CB8AC3E}">
        <p14:creationId xmlns:p14="http://schemas.microsoft.com/office/powerpoint/2010/main" val="160360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1" y="0"/>
            <a:ext cx="9143999" cy="7601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Wingdings" pitchFamily="2" charset="2"/>
              <a:buChar char="v"/>
            </a:pPr>
            <a:r>
              <a:rPr lang="ko-KR" altLang="en-US" sz="2000">
                <a:latin typeface="나눔고딕 ExtraBold" pitchFamily="50" charset="-127"/>
                <a:ea typeface="나눔고딕 ExtraBold" pitchFamily="50" charset="-127"/>
              </a:rPr>
              <a:t>메인</a:t>
            </a:r>
            <a:r>
              <a:rPr lang="en-US" altLang="ko-KR" sz="2000">
                <a:latin typeface="나눔고딕 ExtraBold" pitchFamily="50" charset="-127"/>
                <a:ea typeface="나눔고딕 ExtraBold" pitchFamily="50" charset="-127"/>
              </a:rPr>
              <a:t>(</a:t>
            </a:r>
            <a:r>
              <a:rPr lang="ko-KR" altLang="en-US" sz="2000">
                <a:latin typeface="나눔고딕 ExtraBold" pitchFamily="50" charset="-127"/>
                <a:ea typeface="나눔고딕 ExtraBold" pitchFamily="50" charset="-127"/>
              </a:rPr>
              <a:t>인덱스</a:t>
            </a:r>
            <a:r>
              <a:rPr lang="en-US" altLang="ko-KR" sz="2000">
                <a:latin typeface="나눔고딕 ExtraBold" pitchFamily="50" charset="-127"/>
                <a:ea typeface="나눔고딕 ExtraBold" pitchFamily="50" charset="-127"/>
              </a:rPr>
              <a:t>)</a:t>
            </a:r>
            <a:r>
              <a:rPr lang="ko-KR" altLang="en-US" sz="2000">
                <a:latin typeface="나눔고딕 ExtraBold" pitchFamily="50" charset="-127"/>
                <a:ea typeface="나눔고딕 ExtraBold" pitchFamily="50" charset="-127"/>
              </a:rPr>
              <a:t>페이지 구성 </a:t>
            </a:r>
            <a:r>
              <a:rPr lang="en-US" altLang="ko-KR" sz="2000" smtClean="0">
                <a:latin typeface="나눔고딕 ExtraBold" pitchFamily="50" charset="-127"/>
                <a:ea typeface="나눔고딕 ExtraBold" pitchFamily="50" charset="-127"/>
              </a:rPr>
              <a:t>(4/4)</a:t>
            </a:r>
            <a:endParaRPr lang="ko-KR" altLang="en-US" sz="1600">
              <a:ea typeface="나눔고딕 ExtraBold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340768"/>
            <a:ext cx="8784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smtClean="0"/>
              <a:t>상호 </a:t>
            </a:r>
            <a:r>
              <a:rPr lang="en-US" altLang="ko-KR" sz="1200"/>
              <a:t>: DESIGN COCO  </a:t>
            </a:r>
            <a:endParaRPr lang="en-US" altLang="ko-KR" sz="1200" smtClean="0"/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smtClean="0"/>
              <a:t>주소 </a:t>
            </a:r>
            <a:r>
              <a:rPr lang="en-US" altLang="ko-KR" sz="1200"/>
              <a:t>: </a:t>
            </a:r>
            <a:r>
              <a:rPr lang="ko-KR" altLang="en-US" sz="1200"/>
              <a:t>대구광역시 수성구 범어동  </a:t>
            </a:r>
            <a:endParaRPr lang="en-US" altLang="ko-KR" sz="1200" smtClean="0"/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200" smtClean="0"/>
              <a:t>TEL </a:t>
            </a:r>
            <a:r>
              <a:rPr lang="en-US" altLang="ko-KR" sz="1200"/>
              <a:t>: 010-6838-1744  </a:t>
            </a:r>
            <a:endParaRPr lang="en-US" altLang="ko-KR" sz="1200" smtClean="0"/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smtClean="0"/>
              <a:t>사업자 </a:t>
            </a:r>
            <a:r>
              <a:rPr lang="ko-KR" altLang="en-US" sz="1200"/>
              <a:t>등록번호 </a:t>
            </a:r>
            <a:r>
              <a:rPr lang="en-US" altLang="ko-KR" sz="1200"/>
              <a:t>: 511-53-00340  </a:t>
            </a:r>
            <a:endParaRPr lang="en-US" altLang="ko-KR" sz="1200" smtClean="0"/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200" smtClean="0"/>
              <a:t>Copyright(c</a:t>
            </a:r>
            <a:r>
              <a:rPr lang="en-US" altLang="ko-KR" sz="1200"/>
              <a:t>) DESIGN COCO. All Rights </a:t>
            </a:r>
            <a:r>
              <a:rPr lang="en-US" altLang="ko-KR" sz="1200" smtClean="0"/>
              <a:t>Reserved</a:t>
            </a:r>
            <a:endParaRPr lang="ko-KR" altLang="en-US" sz="1200"/>
          </a:p>
        </p:txBody>
      </p:sp>
      <p:sp>
        <p:nvSpPr>
          <p:cNvPr id="11" name="TextBox 10"/>
          <p:cNvSpPr txBox="1"/>
          <p:nvPr/>
        </p:nvSpPr>
        <p:spPr>
          <a:xfrm>
            <a:off x="179512" y="4797152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smtClean="0"/>
              <a:t>페이스북 </a:t>
            </a:r>
            <a:r>
              <a:rPr lang="en-US" altLang="ko-KR" sz="1200" smtClean="0"/>
              <a:t>: 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smtClean="0"/>
              <a:t>트위터 </a:t>
            </a:r>
            <a:r>
              <a:rPr lang="en-US" altLang="ko-KR" sz="1200" smtClean="0"/>
              <a:t>: 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smtClean="0"/>
              <a:t>인스타그램 </a:t>
            </a:r>
            <a:r>
              <a:rPr lang="en-US" altLang="ko-KR" sz="1200" smtClean="0"/>
              <a:t>:</a:t>
            </a:r>
            <a:endParaRPr lang="ko-KR" altLang="en-US" sz="1200"/>
          </a:p>
        </p:txBody>
      </p:sp>
      <p:sp>
        <p:nvSpPr>
          <p:cNvPr id="12" name="TextBox 11"/>
          <p:cNvSpPr txBox="1"/>
          <p:nvPr/>
        </p:nvSpPr>
        <p:spPr>
          <a:xfrm>
            <a:off x="251521" y="1052736"/>
            <a:ext cx="223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smtClean="0"/>
              <a:t>&lt;</a:t>
            </a:r>
            <a:r>
              <a:rPr lang="ko-KR" altLang="en-US" sz="1200" b="1" smtClean="0"/>
              <a:t>회사정보</a:t>
            </a:r>
            <a:r>
              <a:rPr lang="en-US" altLang="ko-KR" sz="1200" b="1" smtClean="0"/>
              <a:t>&gt;</a:t>
            </a:r>
            <a:endParaRPr lang="ko-KR" altLang="en-US" sz="1100"/>
          </a:p>
        </p:txBody>
      </p:sp>
      <p:sp>
        <p:nvSpPr>
          <p:cNvPr id="13" name="TextBox 12"/>
          <p:cNvSpPr txBox="1"/>
          <p:nvPr/>
        </p:nvSpPr>
        <p:spPr>
          <a:xfrm>
            <a:off x="251521" y="4509120"/>
            <a:ext cx="223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smtClean="0"/>
              <a:t>&lt;SNS </a:t>
            </a:r>
            <a:r>
              <a:rPr lang="ko-KR" altLang="en-US" sz="1200" b="1" smtClean="0"/>
              <a:t>주소</a:t>
            </a:r>
            <a:r>
              <a:rPr lang="en-US" altLang="ko-KR" sz="1200" b="1" smtClean="0"/>
              <a:t>&gt;</a:t>
            </a:r>
            <a:endParaRPr lang="ko-KR" altLang="en-US" sz="1100"/>
          </a:p>
        </p:txBody>
      </p:sp>
      <p:sp>
        <p:nvSpPr>
          <p:cNvPr id="14" name="TextBox 13"/>
          <p:cNvSpPr txBox="1"/>
          <p:nvPr/>
        </p:nvSpPr>
        <p:spPr>
          <a:xfrm>
            <a:off x="179512" y="3573016"/>
            <a:ext cx="8784976" cy="33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200"/>
              <a:t>https://www.youtube.com/</a:t>
            </a:r>
            <a:endParaRPr lang="ko-KR" altLang="en-US" sz="1200"/>
          </a:p>
        </p:txBody>
      </p:sp>
      <p:sp>
        <p:nvSpPr>
          <p:cNvPr id="15" name="TextBox 14"/>
          <p:cNvSpPr txBox="1"/>
          <p:nvPr/>
        </p:nvSpPr>
        <p:spPr>
          <a:xfrm>
            <a:off x="251521" y="3313772"/>
            <a:ext cx="223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smtClean="0"/>
              <a:t>&lt;</a:t>
            </a:r>
            <a:r>
              <a:rPr lang="ko-KR" altLang="en-US" sz="1200" b="1" smtClean="0"/>
              <a:t>유투브 소개영상</a:t>
            </a:r>
            <a:r>
              <a:rPr lang="en-US" altLang="ko-KR" sz="1200" b="1" smtClean="0"/>
              <a:t> </a:t>
            </a:r>
            <a:r>
              <a:rPr lang="ko-KR" altLang="en-US" sz="1200" b="1" smtClean="0"/>
              <a:t>주소</a:t>
            </a:r>
            <a:r>
              <a:rPr lang="en-US" altLang="ko-KR" sz="1200" b="1" smtClean="0"/>
              <a:t>&gt;</a:t>
            </a:r>
            <a:endParaRPr lang="ko-KR" altLang="en-US" sz="1100"/>
          </a:p>
        </p:txBody>
      </p:sp>
    </p:spTree>
    <p:extLst>
      <p:ext uri="{BB962C8B-B14F-4D97-AF65-F5344CB8AC3E}">
        <p14:creationId xmlns:p14="http://schemas.microsoft.com/office/powerpoint/2010/main" val="160735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1" y="0"/>
            <a:ext cx="9143999" cy="7601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Wingdings" pitchFamily="2" charset="2"/>
              <a:buChar char="v"/>
            </a:pPr>
            <a:r>
              <a:rPr lang="ko-KR" altLang="en-US" sz="2000" smtClean="0">
                <a:latin typeface="나눔고딕 ExtraBold" pitchFamily="50" charset="-127"/>
                <a:ea typeface="나눔고딕 ExtraBold" pitchFamily="50" charset="-127"/>
              </a:rPr>
              <a:t>회사소개 </a:t>
            </a:r>
            <a:r>
              <a:rPr lang="en-US" altLang="ko-KR" sz="2000" smtClean="0">
                <a:latin typeface="나눔고딕 ExtraBold" pitchFamily="50" charset="-127"/>
                <a:ea typeface="나눔고딕 ExtraBold" pitchFamily="50" charset="-127"/>
              </a:rPr>
              <a:t>/ </a:t>
            </a:r>
            <a:r>
              <a:rPr lang="ko-KR" altLang="en-US" sz="2000" smtClean="0">
                <a:latin typeface="나눔고딕 ExtraBold" pitchFamily="50" charset="-127"/>
                <a:ea typeface="나눔고딕 ExtraBold" pitchFamily="50" charset="-127"/>
              </a:rPr>
              <a:t>회</a:t>
            </a:r>
            <a:r>
              <a:rPr lang="ko-KR" altLang="en-US" sz="2000">
                <a:latin typeface="나눔고딕 ExtraBold" pitchFamily="50" charset="-127"/>
                <a:ea typeface="나눔고딕 ExtraBold" pitchFamily="50" charset="-127"/>
              </a:rPr>
              <a:t>사</a:t>
            </a:r>
            <a:r>
              <a:rPr lang="ko-KR" altLang="en-US" sz="2000" smtClean="0">
                <a:latin typeface="나눔고딕 ExtraBold" pitchFamily="50" charset="-127"/>
                <a:ea typeface="나눔고딕 ExtraBold" pitchFamily="50" charset="-127"/>
              </a:rPr>
              <a:t>소개</a:t>
            </a:r>
            <a:endParaRPr lang="ko-KR" altLang="en-US" sz="1600">
              <a:ea typeface="나눔고딕 ExtraBold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3861048"/>
            <a:ext cx="8784976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/>
              <a:t>최고의 전문성과 신뢰를 바탕으로 함께 성장해 나가겠습니다</a:t>
            </a:r>
            <a:r>
              <a:rPr lang="en-US" altLang="ko-KR" sz="1400" b="1" smtClean="0"/>
              <a:t>.</a:t>
            </a:r>
            <a:endParaRPr lang="en-US" altLang="ko-KR" sz="1200"/>
          </a:p>
          <a:p>
            <a:pPr>
              <a:lnSpc>
                <a:spcPct val="150000"/>
              </a:lnSpc>
            </a:pPr>
            <a:r>
              <a:rPr lang="ko-KR" altLang="en-US" sz="1100"/>
              <a:t>사람과의 긍정적인 호흡을 할 수 있는 자연의 재료로 만드는 것</a:t>
            </a:r>
            <a:r>
              <a:rPr lang="en-US" altLang="ko-KR" sz="1100"/>
              <a:t>, </a:t>
            </a:r>
            <a:r>
              <a:rPr lang="ko-KR" altLang="en-US" sz="1100"/>
              <a:t>인체에 유해한 화학품을 사용하지 않는 것</a:t>
            </a:r>
            <a:r>
              <a:rPr lang="en-US" altLang="ko-KR" sz="1100"/>
              <a:t>, </a:t>
            </a:r>
            <a:r>
              <a:rPr lang="ko-KR" altLang="en-US" sz="1100"/>
              <a:t>사람에게 시각적인 안정을 제공하는 것 등의 실천을 통해 모두가 편안히 호흡하며 쉴 수 있는 공간을 제공하려 합니다</a:t>
            </a:r>
            <a:r>
              <a:rPr lang="en-US" altLang="ko-KR" sz="110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/>
              <a:t>특히 가구</a:t>
            </a:r>
            <a:r>
              <a:rPr lang="en-US" altLang="ko-KR" sz="1100"/>
              <a:t>, </a:t>
            </a:r>
            <a:r>
              <a:rPr lang="ko-KR" altLang="en-US" sz="1100"/>
              <a:t>침구</a:t>
            </a:r>
            <a:r>
              <a:rPr lang="en-US" altLang="ko-KR" sz="1100"/>
              <a:t>, </a:t>
            </a:r>
            <a:r>
              <a:rPr lang="ko-KR" altLang="en-US" sz="1100"/>
              <a:t>소품을 원 스톱으로 쇼핑할 수 있는 독특한 마케팅 전략을 국내에 정착시켜 왔으며</a:t>
            </a:r>
            <a:r>
              <a:rPr lang="en-US" altLang="ko-KR" sz="1100"/>
              <a:t>, </a:t>
            </a:r>
            <a:r>
              <a:rPr lang="ko-KR" altLang="en-US" sz="1100"/>
              <a:t>마치 실제 공간을 연출한 듯한 매장 구성으로 단순히 가구 혹은 생활 소품을 판매하는 매장이 아니라 인테리어 트랜드와 스타일 있는 공간의 체험 장소로서 고객이 인테리어를 즐길 수 있는 공간을 마련하고 있습니다</a:t>
            </a:r>
            <a:r>
              <a:rPr lang="en-US" altLang="ko-KR" sz="1100"/>
              <a:t>. 	</a:t>
            </a:r>
            <a:endParaRPr lang="ko-KR" altLang="en-US" sz="1100"/>
          </a:p>
        </p:txBody>
      </p:sp>
      <p:pic>
        <p:nvPicPr>
          <p:cNvPr id="7170" name="Picture 2" descr="http://bdmp-001.cafe24.com/bizdemo62361/img/_designcoco/images/compan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849" y="1052736"/>
            <a:ext cx="6444527" cy="2685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378534" y="1217676"/>
            <a:ext cx="5505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smtClean="0">
                <a:solidFill>
                  <a:schemeClr val="bg1"/>
                </a:solidFill>
              </a:rPr>
              <a:t>(</a:t>
            </a:r>
            <a:r>
              <a:rPr lang="ko-KR" altLang="en-US" sz="1200" smtClean="0">
                <a:solidFill>
                  <a:schemeClr val="bg1"/>
                </a:solidFill>
              </a:rPr>
              <a:t>이미지 컨셉 예시 </a:t>
            </a:r>
            <a:r>
              <a:rPr lang="en-US" altLang="ko-KR" sz="1200" smtClean="0">
                <a:solidFill>
                  <a:schemeClr val="bg1"/>
                </a:solidFill>
              </a:rPr>
              <a:t>: </a:t>
            </a:r>
            <a:r>
              <a:rPr lang="ko-KR" altLang="en-US" sz="1200" smtClean="0">
                <a:solidFill>
                  <a:schemeClr val="bg1"/>
                </a:solidFill>
              </a:rPr>
              <a:t>도시배경 건물이미지로 넣어주세요</a:t>
            </a:r>
            <a:r>
              <a:rPr lang="en-US" altLang="ko-KR" sz="1200" smtClean="0">
                <a:solidFill>
                  <a:schemeClr val="bg1"/>
                </a:solidFill>
              </a:rPr>
              <a:t>)</a:t>
            </a:r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6021288"/>
            <a:ext cx="8784976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smtClean="0"/>
              <a:t>이미지 </a:t>
            </a:r>
            <a:r>
              <a:rPr lang="en-US" altLang="ko-KR" sz="1200" smtClean="0"/>
              <a:t>: </a:t>
            </a:r>
            <a:r>
              <a:rPr lang="ko-KR" altLang="en-US" sz="1200"/>
              <a:t>추가설명이 필요한 부분을 적어주세요</a:t>
            </a:r>
            <a:endParaRPr lang="en-US" altLang="ko-KR" sz="1200" smtClean="0"/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smtClean="0"/>
              <a:t>내용 </a:t>
            </a:r>
            <a:r>
              <a:rPr lang="en-US" altLang="ko-KR" sz="1200" smtClean="0"/>
              <a:t>: </a:t>
            </a:r>
            <a:r>
              <a:rPr lang="ko-KR" altLang="en-US" sz="1200" smtClean="0"/>
              <a:t>추가설명이 필요한 부분을 적어주세요</a:t>
            </a:r>
            <a:endParaRPr lang="ko-KR" altLang="en-US" sz="1200"/>
          </a:p>
        </p:txBody>
      </p:sp>
    </p:spTree>
    <p:extLst>
      <p:ext uri="{BB962C8B-B14F-4D97-AF65-F5344CB8AC3E}">
        <p14:creationId xmlns:p14="http://schemas.microsoft.com/office/powerpoint/2010/main" val="252450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1" y="0"/>
            <a:ext cx="9143999" cy="7601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Wingdings" pitchFamily="2" charset="2"/>
              <a:buChar char="v"/>
            </a:pPr>
            <a:r>
              <a:rPr lang="ko-KR" altLang="en-US" sz="2000" smtClean="0">
                <a:latin typeface="나눔고딕 ExtraBold" pitchFamily="50" charset="-127"/>
                <a:ea typeface="나눔고딕 ExtraBold" pitchFamily="50" charset="-127"/>
              </a:rPr>
              <a:t>회사소개 </a:t>
            </a:r>
            <a:r>
              <a:rPr lang="en-US" altLang="ko-KR" sz="2000" smtClean="0">
                <a:latin typeface="나눔고딕 ExtraBold" pitchFamily="50" charset="-127"/>
                <a:ea typeface="나눔고딕 ExtraBold" pitchFamily="50" charset="-127"/>
              </a:rPr>
              <a:t>/ </a:t>
            </a:r>
            <a:r>
              <a:rPr lang="ko-KR" altLang="en-US" sz="2000" smtClean="0">
                <a:latin typeface="나눔고딕 ExtraBold" pitchFamily="50" charset="-127"/>
                <a:ea typeface="나눔고딕 ExtraBold" pitchFamily="50" charset="-127"/>
              </a:rPr>
              <a:t>인사말</a:t>
            </a:r>
            <a:endParaRPr lang="ko-KR" altLang="en-US" sz="1600">
              <a:ea typeface="나눔고딕 ExtraBold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63888" y="1105867"/>
            <a:ext cx="5328592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/>
              <a:t>최고의 전문성과 신뢰를 바탕으로 함께 성장해 나가겠습니다</a:t>
            </a:r>
            <a:r>
              <a:rPr lang="en-US" altLang="ko-KR" sz="1400" b="1" smtClean="0"/>
              <a:t>.</a:t>
            </a:r>
          </a:p>
          <a:p>
            <a:pPr>
              <a:lnSpc>
                <a:spcPct val="150000"/>
              </a:lnSpc>
            </a:pPr>
            <a:endParaRPr lang="en-US" altLang="ko-KR" sz="1400"/>
          </a:p>
          <a:p>
            <a:pPr>
              <a:lnSpc>
                <a:spcPct val="150000"/>
              </a:lnSpc>
            </a:pPr>
            <a:r>
              <a:rPr lang="ko-KR" altLang="en-US" sz="1100"/>
              <a:t>사람과의 긍정적인 호흡을 할 수 있는 자연의 재료로 만드는 것</a:t>
            </a:r>
            <a:r>
              <a:rPr lang="en-US" altLang="ko-KR" sz="1100"/>
              <a:t>, </a:t>
            </a:r>
            <a:r>
              <a:rPr lang="ko-KR" altLang="en-US" sz="1100"/>
              <a:t>인체에 유해한 화학품을 사용하지 않는 것</a:t>
            </a:r>
            <a:r>
              <a:rPr lang="en-US" altLang="ko-KR" sz="1100"/>
              <a:t>, </a:t>
            </a:r>
            <a:r>
              <a:rPr lang="ko-KR" altLang="en-US" sz="1100"/>
              <a:t>사람에게 시각적인 안정을 제공하는 것 등의 실천을 통해 모두가 편안히 호흡하며 쉴 수 있는 공간을 제공하려 합니다</a:t>
            </a:r>
            <a:r>
              <a:rPr lang="en-US" altLang="ko-KR" sz="110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/>
              <a:t>특히 가구</a:t>
            </a:r>
            <a:r>
              <a:rPr lang="en-US" altLang="ko-KR" sz="1100"/>
              <a:t>, </a:t>
            </a:r>
            <a:r>
              <a:rPr lang="ko-KR" altLang="en-US" sz="1100"/>
              <a:t>침구</a:t>
            </a:r>
            <a:r>
              <a:rPr lang="en-US" altLang="ko-KR" sz="1100"/>
              <a:t>, </a:t>
            </a:r>
            <a:r>
              <a:rPr lang="ko-KR" altLang="en-US" sz="1100"/>
              <a:t>소품을 원 스톱으로 쇼핑할 수 있는 독특한 마케팅 전략을 국내에 정착시켜 왔으며</a:t>
            </a:r>
            <a:r>
              <a:rPr lang="en-US" altLang="ko-KR" sz="1100"/>
              <a:t>, </a:t>
            </a:r>
            <a:r>
              <a:rPr lang="ko-KR" altLang="en-US" sz="1100"/>
              <a:t>마치 실제 공간을 연출한 듯한 매장 구성으로 단순히 가구 혹은 생활 소품을 판매하는 매장이 아니라 인테리어 트랜드와 스타일 있는 공간의 체험 장소로서 고객이 인테리어를 즐길 수 있는 공간을 마련하고 있습니다</a:t>
            </a:r>
            <a:r>
              <a:rPr lang="en-US" altLang="ko-KR" sz="1100"/>
              <a:t>. </a:t>
            </a:r>
            <a:r>
              <a:rPr lang="en-US" altLang="ko-KR" sz="1200"/>
              <a:t>	</a:t>
            </a:r>
            <a:endParaRPr lang="ko-KR" altLang="en-US" sz="1200"/>
          </a:p>
        </p:txBody>
      </p:sp>
      <p:pic>
        <p:nvPicPr>
          <p:cNvPr id="8194" name="Picture 2" descr="http://bdmp-001.cafe24.com/bizdemo62361/img/_designcoco/images/ce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3123220" cy="2413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79512" y="6021288"/>
            <a:ext cx="8784976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smtClean="0"/>
              <a:t>이미지 </a:t>
            </a:r>
            <a:r>
              <a:rPr lang="en-US" altLang="ko-KR" sz="1200" smtClean="0"/>
              <a:t>: </a:t>
            </a:r>
            <a:r>
              <a:rPr lang="ko-KR" altLang="en-US" sz="1200"/>
              <a:t>추가설명이 필요한 부분을 적어주세요</a:t>
            </a:r>
            <a:endParaRPr lang="en-US" altLang="ko-KR" sz="1200" smtClean="0"/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smtClean="0"/>
              <a:t>내용 </a:t>
            </a:r>
            <a:r>
              <a:rPr lang="en-US" altLang="ko-KR" sz="1200" smtClean="0"/>
              <a:t>: </a:t>
            </a:r>
            <a:r>
              <a:rPr lang="ko-KR" altLang="en-US" sz="1200" smtClean="0"/>
              <a:t>추가설명이 필요한 부분을 적어주세요</a:t>
            </a:r>
            <a:endParaRPr lang="ko-KR" altLang="en-US" sz="1200"/>
          </a:p>
        </p:txBody>
      </p:sp>
    </p:spTree>
    <p:extLst>
      <p:ext uri="{BB962C8B-B14F-4D97-AF65-F5344CB8AC3E}">
        <p14:creationId xmlns:p14="http://schemas.microsoft.com/office/powerpoint/2010/main" val="185922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1" y="0"/>
            <a:ext cx="9143999" cy="7601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Wingdings" pitchFamily="2" charset="2"/>
              <a:buChar char="v"/>
            </a:pPr>
            <a:r>
              <a:rPr lang="ko-KR" altLang="en-US" sz="2000" smtClean="0">
                <a:latin typeface="나눔고딕 ExtraBold" pitchFamily="50" charset="-127"/>
                <a:ea typeface="나눔고딕 ExtraBold" pitchFamily="50" charset="-127"/>
              </a:rPr>
              <a:t>회사소개 </a:t>
            </a:r>
            <a:r>
              <a:rPr lang="en-US" altLang="ko-KR" sz="2000" smtClean="0">
                <a:latin typeface="나눔고딕 ExtraBold" pitchFamily="50" charset="-127"/>
                <a:ea typeface="나눔고딕 ExtraBold" pitchFamily="50" charset="-127"/>
              </a:rPr>
              <a:t>/ </a:t>
            </a:r>
            <a:r>
              <a:rPr lang="ko-KR" altLang="en-US" sz="2000" smtClean="0">
                <a:latin typeface="나눔고딕 ExtraBold" pitchFamily="50" charset="-127"/>
                <a:ea typeface="나눔고딕 ExtraBold" pitchFamily="50" charset="-127"/>
              </a:rPr>
              <a:t>연혁</a:t>
            </a:r>
            <a:endParaRPr lang="ko-KR" altLang="en-US" sz="1600">
              <a:ea typeface="나눔고딕 ExtraBold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105867"/>
            <a:ext cx="8640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smtClean="0"/>
              <a:t>2018</a:t>
            </a:r>
            <a:r>
              <a:rPr lang="ko-KR" altLang="en-US" sz="1400" b="1" smtClean="0"/>
              <a:t>년</a:t>
            </a:r>
            <a:endParaRPr lang="en-US" altLang="ko-KR" sz="1400"/>
          </a:p>
          <a:p>
            <a:pPr>
              <a:lnSpc>
                <a:spcPct val="150000"/>
              </a:lnSpc>
            </a:pPr>
            <a:r>
              <a:rPr lang="en-US" altLang="ko-KR" sz="1100" smtClean="0"/>
              <a:t>08</a:t>
            </a:r>
            <a:r>
              <a:rPr lang="ko-KR" altLang="en-US" sz="1100" smtClean="0"/>
              <a:t>월 </a:t>
            </a:r>
            <a:r>
              <a:rPr lang="en-US" altLang="ko-KR" sz="1100" smtClean="0"/>
              <a:t>- DESIGN </a:t>
            </a:r>
            <a:r>
              <a:rPr lang="en-US" altLang="ko-KR" sz="1100"/>
              <a:t>COCO</a:t>
            </a:r>
            <a:r>
              <a:rPr lang="ko-KR" altLang="en-US" sz="1100"/>
              <a:t>는 통합물류센터 </a:t>
            </a:r>
            <a:r>
              <a:rPr lang="ko-KR" altLang="en-US" sz="1100" smtClean="0"/>
              <a:t>준공</a:t>
            </a:r>
            <a:endParaRPr lang="en-US" altLang="ko-KR" sz="1100" smtClean="0"/>
          </a:p>
          <a:p>
            <a:pPr>
              <a:lnSpc>
                <a:spcPct val="150000"/>
              </a:lnSpc>
            </a:pPr>
            <a:r>
              <a:rPr lang="en-US" altLang="ko-KR" sz="1100" smtClean="0"/>
              <a:t>05</a:t>
            </a:r>
            <a:r>
              <a:rPr lang="ko-KR" altLang="en-US" sz="1100" smtClean="0"/>
              <a:t>월 </a:t>
            </a:r>
            <a:r>
              <a:rPr lang="en-US" altLang="ko-KR" sz="1100" smtClean="0"/>
              <a:t>- </a:t>
            </a:r>
            <a:r>
              <a:rPr lang="ko-KR" altLang="en-US" sz="1100" smtClean="0"/>
              <a:t>한국 </a:t>
            </a:r>
            <a:r>
              <a:rPr lang="ko-KR" altLang="en-US" sz="1100"/>
              <a:t>교정시험기관 인정기구 </a:t>
            </a:r>
            <a:r>
              <a:rPr lang="en-US" altLang="ko-KR" sz="1100"/>
              <a:t>- </a:t>
            </a:r>
            <a:r>
              <a:rPr lang="ko-KR" altLang="en-US" sz="1100"/>
              <a:t>국제 공인 시험기관 인정 </a:t>
            </a:r>
            <a:r>
              <a:rPr lang="ko-KR" altLang="en-US" sz="1100" smtClean="0"/>
              <a:t>획득</a:t>
            </a:r>
            <a:endParaRPr lang="en-US" altLang="ko-KR" sz="1100" smtClean="0"/>
          </a:p>
          <a:p>
            <a:pPr>
              <a:lnSpc>
                <a:spcPct val="150000"/>
              </a:lnSpc>
            </a:pPr>
            <a:r>
              <a:rPr lang="en-US" altLang="ko-KR" sz="1100" smtClean="0"/>
              <a:t>03</a:t>
            </a:r>
            <a:r>
              <a:rPr lang="ko-KR" altLang="en-US" sz="1100" smtClean="0"/>
              <a:t>월 </a:t>
            </a:r>
            <a:r>
              <a:rPr lang="en-US" altLang="ko-KR" sz="1100" smtClean="0"/>
              <a:t>- DESIGN </a:t>
            </a:r>
            <a:r>
              <a:rPr lang="en-US" altLang="ko-KR" sz="1100"/>
              <a:t>COCO </a:t>
            </a:r>
            <a:r>
              <a:rPr lang="ko-KR" altLang="en-US" sz="1100"/>
              <a:t>업계 최초 환경마크 </a:t>
            </a:r>
            <a:r>
              <a:rPr lang="ko-KR" altLang="en-US" sz="1100" smtClean="0"/>
              <a:t>획득</a:t>
            </a:r>
            <a:endParaRPr lang="en-US" altLang="ko-KR" sz="1100" smtClean="0"/>
          </a:p>
          <a:p>
            <a:pPr>
              <a:lnSpc>
                <a:spcPct val="150000"/>
              </a:lnSpc>
            </a:pPr>
            <a:r>
              <a:rPr lang="en-US" altLang="ko-KR" sz="1100" smtClean="0"/>
              <a:t>01</a:t>
            </a:r>
            <a:r>
              <a:rPr lang="ko-KR" altLang="en-US" sz="1100" smtClean="0"/>
              <a:t>월</a:t>
            </a:r>
            <a:r>
              <a:rPr lang="en-US" altLang="ko-KR" sz="1100" smtClean="0"/>
              <a:t>-  </a:t>
            </a:r>
            <a:r>
              <a:rPr lang="ko-KR" altLang="en-US" sz="1100" smtClean="0"/>
              <a:t>청정생산 </a:t>
            </a:r>
            <a:r>
              <a:rPr lang="ko-KR" altLang="en-US" sz="1100"/>
              <a:t>기반전략 기술개발사업</a:t>
            </a:r>
            <a:r>
              <a:rPr lang="en-US" altLang="ko-KR" sz="1100"/>
              <a:t>- </a:t>
            </a:r>
            <a:r>
              <a:rPr lang="ko-KR" altLang="en-US" sz="1100"/>
              <a:t>국책사업자 선정</a:t>
            </a:r>
            <a:r>
              <a:rPr lang="en-US" altLang="ko-KR" sz="1100"/>
              <a:t>(</a:t>
            </a:r>
            <a:r>
              <a:rPr lang="ko-KR" altLang="en-US" sz="1100"/>
              <a:t>지식경제부</a:t>
            </a:r>
            <a:r>
              <a:rPr lang="en-US" altLang="ko-KR" sz="1100"/>
              <a:t>)	</a:t>
            </a:r>
            <a:endParaRPr lang="en-US" altLang="ko-KR" sz="1100" smtClean="0"/>
          </a:p>
          <a:p>
            <a:pPr>
              <a:lnSpc>
                <a:spcPct val="150000"/>
              </a:lnSpc>
            </a:pPr>
            <a:endParaRPr lang="en-US" altLang="ko-KR" sz="1100"/>
          </a:p>
          <a:p>
            <a:pPr>
              <a:lnSpc>
                <a:spcPct val="150000"/>
              </a:lnSpc>
            </a:pPr>
            <a:r>
              <a:rPr lang="en-US" altLang="ko-KR" sz="1400" b="1" smtClean="0"/>
              <a:t>2017</a:t>
            </a:r>
            <a:r>
              <a:rPr lang="ko-KR" altLang="en-US" sz="1400" b="1" smtClean="0"/>
              <a:t>년</a:t>
            </a:r>
            <a:endParaRPr lang="en-US" altLang="ko-KR" sz="1400"/>
          </a:p>
          <a:p>
            <a:pPr>
              <a:lnSpc>
                <a:spcPct val="150000"/>
              </a:lnSpc>
            </a:pPr>
            <a:r>
              <a:rPr lang="en-US" altLang="ko-KR" sz="1100"/>
              <a:t>08</a:t>
            </a:r>
            <a:r>
              <a:rPr lang="ko-KR" altLang="en-US" sz="1100"/>
              <a:t>월 </a:t>
            </a:r>
            <a:r>
              <a:rPr lang="en-US" altLang="ko-KR" sz="1100"/>
              <a:t>- DESIGN COCO</a:t>
            </a:r>
            <a:r>
              <a:rPr lang="ko-KR" altLang="en-US" sz="1100"/>
              <a:t>는 통합물류센터 준공</a:t>
            </a:r>
            <a:endParaRPr lang="en-US" altLang="ko-KR" sz="1100"/>
          </a:p>
          <a:p>
            <a:pPr>
              <a:lnSpc>
                <a:spcPct val="150000"/>
              </a:lnSpc>
            </a:pPr>
            <a:r>
              <a:rPr lang="en-US" altLang="ko-KR" sz="1100"/>
              <a:t>05</a:t>
            </a:r>
            <a:r>
              <a:rPr lang="ko-KR" altLang="en-US" sz="1100"/>
              <a:t>월 </a:t>
            </a:r>
            <a:r>
              <a:rPr lang="en-US" altLang="ko-KR" sz="1100"/>
              <a:t>- </a:t>
            </a:r>
            <a:r>
              <a:rPr lang="ko-KR" altLang="en-US" sz="1100"/>
              <a:t>한국 교정시험기관 인정기구 </a:t>
            </a:r>
            <a:r>
              <a:rPr lang="en-US" altLang="ko-KR" sz="1100"/>
              <a:t>- </a:t>
            </a:r>
            <a:r>
              <a:rPr lang="ko-KR" altLang="en-US" sz="1100"/>
              <a:t>국제 공인 시험기관 인정 획득</a:t>
            </a:r>
            <a:endParaRPr lang="en-US" altLang="ko-KR" sz="1100"/>
          </a:p>
          <a:p>
            <a:pPr>
              <a:lnSpc>
                <a:spcPct val="150000"/>
              </a:lnSpc>
            </a:pPr>
            <a:r>
              <a:rPr lang="en-US" altLang="ko-KR" sz="1100"/>
              <a:t>03</a:t>
            </a:r>
            <a:r>
              <a:rPr lang="ko-KR" altLang="en-US" sz="1100"/>
              <a:t>월 </a:t>
            </a:r>
            <a:r>
              <a:rPr lang="en-US" altLang="ko-KR" sz="1100"/>
              <a:t>- DESIGN COCO </a:t>
            </a:r>
            <a:r>
              <a:rPr lang="ko-KR" altLang="en-US" sz="1100"/>
              <a:t>업계 최초 환경마크 획득</a:t>
            </a:r>
            <a:endParaRPr lang="en-US" altLang="ko-KR" sz="1100"/>
          </a:p>
          <a:p>
            <a:pPr>
              <a:lnSpc>
                <a:spcPct val="150000"/>
              </a:lnSpc>
            </a:pPr>
            <a:r>
              <a:rPr lang="en-US" altLang="ko-KR" sz="1100"/>
              <a:t>01</a:t>
            </a:r>
            <a:r>
              <a:rPr lang="ko-KR" altLang="en-US" sz="1100"/>
              <a:t>월</a:t>
            </a:r>
            <a:r>
              <a:rPr lang="en-US" altLang="ko-KR" sz="1100"/>
              <a:t>-  </a:t>
            </a:r>
            <a:r>
              <a:rPr lang="ko-KR" altLang="en-US" sz="1100"/>
              <a:t>청정생산 기반전략 기술개발사업</a:t>
            </a:r>
            <a:r>
              <a:rPr lang="en-US" altLang="ko-KR" sz="1100"/>
              <a:t>- </a:t>
            </a:r>
            <a:r>
              <a:rPr lang="ko-KR" altLang="en-US" sz="1100"/>
              <a:t>국책사업자 선정</a:t>
            </a:r>
            <a:r>
              <a:rPr lang="en-US" altLang="ko-KR" sz="1100"/>
              <a:t>(</a:t>
            </a:r>
            <a:r>
              <a:rPr lang="ko-KR" altLang="en-US" sz="1100"/>
              <a:t>지식경제부</a:t>
            </a:r>
            <a:r>
              <a:rPr lang="en-US" altLang="ko-KR" sz="1100"/>
              <a:t>) </a:t>
            </a:r>
            <a:r>
              <a:rPr lang="en-US" altLang="ko-KR" sz="1200"/>
              <a:t>	</a:t>
            </a:r>
            <a:endParaRPr lang="ko-KR" altLang="en-US" sz="1200"/>
          </a:p>
        </p:txBody>
      </p:sp>
      <p:sp>
        <p:nvSpPr>
          <p:cNvPr id="7" name="TextBox 6"/>
          <p:cNvSpPr txBox="1"/>
          <p:nvPr/>
        </p:nvSpPr>
        <p:spPr>
          <a:xfrm>
            <a:off x="179512" y="6021288"/>
            <a:ext cx="8784976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smtClean="0"/>
              <a:t>이미지 </a:t>
            </a:r>
            <a:r>
              <a:rPr lang="en-US" altLang="ko-KR" sz="1200" smtClean="0"/>
              <a:t>: </a:t>
            </a:r>
            <a:r>
              <a:rPr lang="ko-KR" altLang="en-US" sz="1200"/>
              <a:t>추가설명이 필요한 부분을 적어주세요</a:t>
            </a:r>
            <a:endParaRPr lang="en-US" altLang="ko-KR" sz="1200" smtClean="0"/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smtClean="0"/>
              <a:t>내용 </a:t>
            </a:r>
            <a:r>
              <a:rPr lang="en-US" altLang="ko-KR" sz="1200" smtClean="0"/>
              <a:t>: </a:t>
            </a:r>
            <a:r>
              <a:rPr lang="ko-KR" altLang="en-US" sz="1200" smtClean="0"/>
              <a:t>추가설명이 필요한 부분을 적어주세요</a:t>
            </a:r>
            <a:endParaRPr lang="ko-KR" altLang="en-US" sz="1200"/>
          </a:p>
        </p:txBody>
      </p:sp>
    </p:spTree>
    <p:extLst>
      <p:ext uri="{BB962C8B-B14F-4D97-AF65-F5344CB8AC3E}">
        <p14:creationId xmlns:p14="http://schemas.microsoft.com/office/powerpoint/2010/main" val="62025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813</ep:Words>
  <ep:PresentationFormat>화면 슬라이드 쇼(4:3)</ep:PresentationFormat>
  <ep:Paragraphs>173</ep:Paragraphs>
  <ep:Slides>13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ep:HeadingPairs>
  <ep:TitlesOfParts>
    <vt:vector size="14" baseType="lpstr">
      <vt:lpstr>Office 테마</vt:lpstr>
      <vt:lpstr>홈페이지 주문서</vt:lpstr>
      <vt:lpstr>PowerPoint 프레젠테이션</vt:lpstr>
      <vt:lpstr>슬라이드 3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2018-10-15T01:30:50.000</dcterms:created>
  <dc:creator>sjyh1033@naver.com</dc:creator>
  <cp:lastModifiedBy>ss</cp:lastModifiedBy>
  <dcterms:modified xsi:type="dcterms:W3CDTF">2020-02-13T09:23:30.270</dcterms:modified>
  <cp:revision>96</cp:revision>
  <dc:title>PowerPoint 프레젠테이션</dc:title>
  <cp:version>1000.0000.01</cp:version>
</cp:coreProperties>
</file>